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ink/ink3.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2" r:id="rId5"/>
  </p:sldMasterIdLst>
  <p:notesMasterIdLst>
    <p:notesMasterId r:id="rId19"/>
  </p:notesMasterIdLst>
  <p:handoutMasterIdLst>
    <p:handoutMasterId r:id="rId20"/>
  </p:handoutMasterIdLst>
  <p:sldIdLst>
    <p:sldId id="264" r:id="rId6"/>
    <p:sldId id="322" r:id="rId7"/>
    <p:sldId id="323" r:id="rId8"/>
    <p:sldId id="324" r:id="rId9"/>
    <p:sldId id="325" r:id="rId10"/>
    <p:sldId id="276" r:id="rId11"/>
    <p:sldId id="282" r:id="rId12"/>
    <p:sldId id="283" r:id="rId13"/>
    <p:sldId id="285" r:id="rId14"/>
    <p:sldId id="284" r:id="rId15"/>
    <p:sldId id="286" r:id="rId16"/>
    <p:sldId id="288" r:id="rId17"/>
    <p:sldId id="308" r:id="rId18"/>
  </p:sldIdLst>
  <p:sldSz cx="12188825" cy="6858000"/>
  <p:notesSz cx="6858000" cy="92964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6" autoAdjust="0"/>
    <p:restoredTop sz="42832" autoAdjust="0"/>
  </p:normalViewPr>
  <p:slideViewPr>
    <p:cSldViewPr showGuides="1">
      <p:cViewPr varScale="1">
        <p:scale>
          <a:sx n="38" d="100"/>
          <a:sy n="38" d="100"/>
        </p:scale>
        <p:origin x="1788" y="4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E381AC-7654-4CAB-B047-E117D92BC8E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984BE70-2E4C-4575-BCE1-682335D2918B}">
      <dgm:prSet phldrT="[Text]"/>
      <dgm:spPr/>
      <dgm:t>
        <a:bodyPr/>
        <a:lstStyle/>
        <a:p>
          <a:r>
            <a:rPr lang="en-US" dirty="0"/>
            <a:t>1-2</a:t>
          </a:r>
        </a:p>
      </dgm:t>
    </dgm:pt>
    <dgm:pt modelId="{0707D064-116A-4DEB-BE78-98A7B6B7BCB7}" type="parTrans" cxnId="{209592EE-1810-48DC-9E65-7B08703BA179}">
      <dgm:prSet/>
      <dgm:spPr/>
      <dgm:t>
        <a:bodyPr/>
        <a:lstStyle/>
        <a:p>
          <a:endParaRPr lang="en-US"/>
        </a:p>
      </dgm:t>
    </dgm:pt>
    <dgm:pt modelId="{F80307DB-C438-44C5-BB8C-1B0122A396C6}" type="sibTrans" cxnId="{209592EE-1810-48DC-9E65-7B08703BA179}">
      <dgm:prSet/>
      <dgm:spPr/>
      <dgm:t>
        <a:bodyPr/>
        <a:lstStyle/>
        <a:p>
          <a:endParaRPr lang="en-US"/>
        </a:p>
      </dgm:t>
    </dgm:pt>
    <dgm:pt modelId="{0F593BFB-B2AC-4406-9C36-11A9BDA87CCD}">
      <dgm:prSet phldrT="[Text]"/>
      <dgm:spPr/>
      <dgm:t>
        <a:bodyPr/>
        <a:lstStyle/>
        <a:p>
          <a:r>
            <a:rPr lang="es-ES" dirty="0"/>
            <a:t>Ir más allá de lo normal</a:t>
          </a:r>
          <a:endParaRPr lang="en-US" dirty="0"/>
        </a:p>
      </dgm:t>
    </dgm:pt>
    <dgm:pt modelId="{95ABCD04-DBC6-493A-9C09-BFF990FD2EB2}" type="parTrans" cxnId="{DA17B02B-60A0-48B5-AE2A-F9158BD6A63A}">
      <dgm:prSet/>
      <dgm:spPr/>
      <dgm:t>
        <a:bodyPr/>
        <a:lstStyle/>
        <a:p>
          <a:endParaRPr lang="en-US"/>
        </a:p>
      </dgm:t>
    </dgm:pt>
    <dgm:pt modelId="{8C8FE124-EF01-4F6D-BDC1-A1220EA54BC5}" type="sibTrans" cxnId="{DA17B02B-60A0-48B5-AE2A-F9158BD6A63A}">
      <dgm:prSet/>
      <dgm:spPr/>
      <dgm:t>
        <a:bodyPr/>
        <a:lstStyle/>
        <a:p>
          <a:endParaRPr lang="en-US"/>
        </a:p>
      </dgm:t>
    </dgm:pt>
    <dgm:pt modelId="{096CC6DB-CDAB-4DCE-A2E8-AB197A36A888}">
      <dgm:prSet phldrT="[Text]"/>
      <dgm:spPr/>
      <dgm:t>
        <a:bodyPr/>
        <a:lstStyle/>
        <a:p>
          <a:r>
            <a:rPr lang="es-ES" dirty="0"/>
            <a:t>Establecer un clima de cambio </a:t>
          </a:r>
          <a:endParaRPr lang="en-US" dirty="0"/>
        </a:p>
      </dgm:t>
    </dgm:pt>
    <dgm:pt modelId="{3558D049-EEC6-4706-9BF2-1D8703980F77}" type="parTrans" cxnId="{50120408-DBB1-4A20-B6C3-707DB35B73C7}">
      <dgm:prSet/>
      <dgm:spPr/>
      <dgm:t>
        <a:bodyPr/>
        <a:lstStyle/>
        <a:p>
          <a:endParaRPr lang="en-US"/>
        </a:p>
      </dgm:t>
    </dgm:pt>
    <dgm:pt modelId="{6212CBB0-7729-4E00-8940-95943EB9A10C}" type="sibTrans" cxnId="{50120408-DBB1-4A20-B6C3-707DB35B73C7}">
      <dgm:prSet/>
      <dgm:spPr/>
      <dgm:t>
        <a:bodyPr/>
        <a:lstStyle/>
        <a:p>
          <a:endParaRPr lang="en-US"/>
        </a:p>
      </dgm:t>
    </dgm:pt>
    <dgm:pt modelId="{F3146301-6AD7-4E4F-B8C9-8AD4B54CD7CE}">
      <dgm:prSet phldrT="[Text]"/>
      <dgm:spPr/>
      <dgm:t>
        <a:bodyPr/>
        <a:lstStyle/>
        <a:p>
          <a:r>
            <a:rPr lang="en-US" dirty="0"/>
            <a:t>3-4</a:t>
          </a:r>
        </a:p>
      </dgm:t>
    </dgm:pt>
    <dgm:pt modelId="{113B965B-CDB3-40C6-9B01-0BAC69AD166F}" type="parTrans" cxnId="{B58D6250-1517-49CD-80D2-5A6CDF5051A4}">
      <dgm:prSet/>
      <dgm:spPr/>
      <dgm:t>
        <a:bodyPr/>
        <a:lstStyle/>
        <a:p>
          <a:endParaRPr lang="en-US"/>
        </a:p>
      </dgm:t>
    </dgm:pt>
    <dgm:pt modelId="{2D0DE1DC-FE24-405B-A149-F00A75E5BE69}" type="sibTrans" cxnId="{B58D6250-1517-49CD-80D2-5A6CDF5051A4}">
      <dgm:prSet/>
      <dgm:spPr/>
      <dgm:t>
        <a:bodyPr/>
        <a:lstStyle/>
        <a:p>
          <a:endParaRPr lang="en-US"/>
        </a:p>
      </dgm:t>
    </dgm:pt>
    <dgm:pt modelId="{9750E835-CC42-4074-B308-B65E7A7F6F64}">
      <dgm:prSet phldrT="[Text]"/>
      <dgm:spPr/>
      <dgm:t>
        <a:bodyPr/>
        <a:lstStyle/>
        <a:p>
          <a:r>
            <a:rPr lang="es-ES" dirty="0"/>
            <a:t>Crear una conciencia de Dios y el Espíritu Santo en el aula </a:t>
          </a:r>
          <a:endParaRPr lang="en-US" dirty="0"/>
        </a:p>
      </dgm:t>
    </dgm:pt>
    <dgm:pt modelId="{6D40CA52-5F8C-4536-BA84-C7CC90BF8F19}" type="parTrans" cxnId="{E819411A-2838-4976-AF0A-3A2A2B0F2689}">
      <dgm:prSet/>
      <dgm:spPr/>
      <dgm:t>
        <a:bodyPr/>
        <a:lstStyle/>
        <a:p>
          <a:endParaRPr lang="en-US"/>
        </a:p>
      </dgm:t>
    </dgm:pt>
    <dgm:pt modelId="{E344BD71-A7D9-42AE-A562-3F065650113E}" type="sibTrans" cxnId="{E819411A-2838-4976-AF0A-3A2A2B0F2689}">
      <dgm:prSet/>
      <dgm:spPr/>
      <dgm:t>
        <a:bodyPr/>
        <a:lstStyle/>
        <a:p>
          <a:endParaRPr lang="en-US"/>
        </a:p>
      </dgm:t>
    </dgm:pt>
    <dgm:pt modelId="{E5943B13-E849-4CBE-A42B-8F4C659E4347}">
      <dgm:prSet phldrT="[Text]"/>
      <dgm:spPr/>
      <dgm:t>
        <a:bodyPr/>
        <a:lstStyle/>
        <a:p>
          <a:r>
            <a:rPr lang="es-ES" dirty="0"/>
            <a:t>Establecer un ambiente organizado</a:t>
          </a:r>
          <a:endParaRPr lang="en-US" dirty="0"/>
        </a:p>
      </dgm:t>
    </dgm:pt>
    <dgm:pt modelId="{1C608C75-4373-4EB1-826F-3EDB1BF5003E}" type="parTrans" cxnId="{06065107-199B-4796-9CB1-0561D8DE4721}">
      <dgm:prSet/>
      <dgm:spPr/>
      <dgm:t>
        <a:bodyPr/>
        <a:lstStyle/>
        <a:p>
          <a:endParaRPr lang="en-US"/>
        </a:p>
      </dgm:t>
    </dgm:pt>
    <dgm:pt modelId="{9D136367-F3FA-468D-99DA-4DDD0AB8A6EB}" type="sibTrans" cxnId="{06065107-199B-4796-9CB1-0561D8DE4721}">
      <dgm:prSet/>
      <dgm:spPr/>
      <dgm:t>
        <a:bodyPr/>
        <a:lstStyle/>
        <a:p>
          <a:endParaRPr lang="en-US"/>
        </a:p>
      </dgm:t>
    </dgm:pt>
    <dgm:pt modelId="{0CB41A19-4FDE-42C3-9566-ACEC0B620863}">
      <dgm:prSet phldrT="[Text]"/>
      <dgm:spPr/>
      <dgm:t>
        <a:bodyPr/>
        <a:lstStyle/>
        <a:p>
          <a:r>
            <a:rPr lang="en-US" dirty="0"/>
            <a:t>5-6</a:t>
          </a:r>
        </a:p>
      </dgm:t>
    </dgm:pt>
    <dgm:pt modelId="{BCBA8B38-AE40-4CF4-B2D6-1F55740FD815}" type="parTrans" cxnId="{21AE7B8E-E956-4056-AAEB-2FDC1EF13DF3}">
      <dgm:prSet/>
      <dgm:spPr/>
      <dgm:t>
        <a:bodyPr/>
        <a:lstStyle/>
        <a:p>
          <a:endParaRPr lang="en-US"/>
        </a:p>
      </dgm:t>
    </dgm:pt>
    <dgm:pt modelId="{C20C96D8-73AA-4DE2-AB70-337BD56258E7}" type="sibTrans" cxnId="{21AE7B8E-E956-4056-AAEB-2FDC1EF13DF3}">
      <dgm:prSet/>
      <dgm:spPr/>
      <dgm:t>
        <a:bodyPr/>
        <a:lstStyle/>
        <a:p>
          <a:endParaRPr lang="en-US"/>
        </a:p>
      </dgm:t>
    </dgm:pt>
    <dgm:pt modelId="{D1764559-5D1A-46E3-9F12-8782E9541BD3}">
      <dgm:prSet phldrT="[Text]"/>
      <dgm:spPr/>
      <dgm:t>
        <a:bodyPr/>
        <a:lstStyle/>
        <a:p>
          <a:r>
            <a:rPr lang="es-ES" dirty="0"/>
            <a:t>Hacer de la oración una prioridad</a:t>
          </a:r>
          <a:endParaRPr lang="en-US" dirty="0"/>
        </a:p>
      </dgm:t>
    </dgm:pt>
    <dgm:pt modelId="{5718D981-80CA-49E2-AA56-4A37251A9F77}" type="parTrans" cxnId="{D9C8668E-06E4-4BB1-9EE0-A8BC1FB63AA2}">
      <dgm:prSet/>
      <dgm:spPr/>
      <dgm:t>
        <a:bodyPr/>
        <a:lstStyle/>
        <a:p>
          <a:endParaRPr lang="en-US"/>
        </a:p>
      </dgm:t>
    </dgm:pt>
    <dgm:pt modelId="{AC89BFF5-F7A6-494A-967D-19F0E7F4E514}" type="sibTrans" cxnId="{D9C8668E-06E4-4BB1-9EE0-A8BC1FB63AA2}">
      <dgm:prSet/>
      <dgm:spPr/>
      <dgm:t>
        <a:bodyPr/>
        <a:lstStyle/>
        <a:p>
          <a:endParaRPr lang="en-US"/>
        </a:p>
      </dgm:t>
    </dgm:pt>
    <dgm:pt modelId="{5DFAB4E1-5707-4FB5-8A4D-4EBCCC4292F0}">
      <dgm:prSet phldrT="[Text]"/>
      <dgm:spPr/>
      <dgm:t>
        <a:bodyPr/>
        <a:lstStyle/>
        <a:p>
          <a:r>
            <a:rPr lang="en-US" dirty="0"/>
            <a:t>Hacer equipo con el Esp</a:t>
          </a:r>
          <a:r>
            <a:rPr lang="es-ES" dirty="0"/>
            <a:t>í</a:t>
          </a:r>
          <a:r>
            <a:rPr lang="en-US" dirty="0"/>
            <a:t>ritu Santo</a:t>
          </a:r>
        </a:p>
      </dgm:t>
    </dgm:pt>
    <dgm:pt modelId="{950A619E-F70F-4AA2-8429-32510FAC9C1A}" type="parTrans" cxnId="{05EF7AD8-9912-4F95-9A7F-7A12F4F895E5}">
      <dgm:prSet/>
      <dgm:spPr/>
      <dgm:t>
        <a:bodyPr/>
        <a:lstStyle/>
        <a:p>
          <a:endParaRPr lang="en-US"/>
        </a:p>
      </dgm:t>
    </dgm:pt>
    <dgm:pt modelId="{BB3E3F92-0C6B-4980-9ABD-A1008E0DA2A1}" type="sibTrans" cxnId="{05EF7AD8-9912-4F95-9A7F-7A12F4F895E5}">
      <dgm:prSet/>
      <dgm:spPr/>
      <dgm:t>
        <a:bodyPr/>
        <a:lstStyle/>
        <a:p>
          <a:endParaRPr lang="en-US"/>
        </a:p>
      </dgm:t>
    </dgm:pt>
    <dgm:pt modelId="{60EE93D6-5FA8-4F80-9CD6-0466D6E40568}" type="pres">
      <dgm:prSet presAssocID="{94E381AC-7654-4CAB-B047-E117D92BC8E7}" presName="linearFlow" presStyleCnt="0">
        <dgm:presLayoutVars>
          <dgm:dir/>
          <dgm:animLvl val="lvl"/>
          <dgm:resizeHandles val="exact"/>
        </dgm:presLayoutVars>
      </dgm:prSet>
      <dgm:spPr/>
    </dgm:pt>
    <dgm:pt modelId="{AEFC769F-9B0C-4058-BBDF-47FFEAFFBA01}" type="pres">
      <dgm:prSet presAssocID="{A984BE70-2E4C-4575-BCE1-682335D2918B}" presName="composite" presStyleCnt="0"/>
      <dgm:spPr/>
    </dgm:pt>
    <dgm:pt modelId="{76FA9EB1-5B30-4E88-9322-E2EBDF5F3EFB}" type="pres">
      <dgm:prSet presAssocID="{A984BE70-2E4C-4575-BCE1-682335D2918B}" presName="parentText" presStyleLbl="alignNode1" presStyleIdx="0" presStyleCnt="3">
        <dgm:presLayoutVars>
          <dgm:chMax val="1"/>
          <dgm:bulletEnabled val="1"/>
        </dgm:presLayoutVars>
      </dgm:prSet>
      <dgm:spPr/>
    </dgm:pt>
    <dgm:pt modelId="{0973E640-5C97-45B3-922D-8C19CC87CDF4}" type="pres">
      <dgm:prSet presAssocID="{A984BE70-2E4C-4575-BCE1-682335D2918B}" presName="descendantText" presStyleLbl="alignAcc1" presStyleIdx="0" presStyleCnt="3">
        <dgm:presLayoutVars>
          <dgm:bulletEnabled val="1"/>
        </dgm:presLayoutVars>
      </dgm:prSet>
      <dgm:spPr/>
    </dgm:pt>
    <dgm:pt modelId="{3EAEB46A-99A9-4D01-9248-ED8E4EF8159B}" type="pres">
      <dgm:prSet presAssocID="{F80307DB-C438-44C5-BB8C-1B0122A396C6}" presName="sp" presStyleCnt="0"/>
      <dgm:spPr/>
    </dgm:pt>
    <dgm:pt modelId="{51F3F1D6-47A6-4462-BF1E-57D63EF2D0FF}" type="pres">
      <dgm:prSet presAssocID="{F3146301-6AD7-4E4F-B8C9-8AD4B54CD7CE}" presName="composite" presStyleCnt="0"/>
      <dgm:spPr/>
    </dgm:pt>
    <dgm:pt modelId="{5CB33DAC-9162-4FE6-8CA4-7C71C4E5FCE2}" type="pres">
      <dgm:prSet presAssocID="{F3146301-6AD7-4E4F-B8C9-8AD4B54CD7CE}" presName="parentText" presStyleLbl="alignNode1" presStyleIdx="1" presStyleCnt="3">
        <dgm:presLayoutVars>
          <dgm:chMax val="1"/>
          <dgm:bulletEnabled val="1"/>
        </dgm:presLayoutVars>
      </dgm:prSet>
      <dgm:spPr/>
    </dgm:pt>
    <dgm:pt modelId="{0E206A2D-AFF3-4877-8A70-CF3ABF67F914}" type="pres">
      <dgm:prSet presAssocID="{F3146301-6AD7-4E4F-B8C9-8AD4B54CD7CE}" presName="descendantText" presStyleLbl="alignAcc1" presStyleIdx="1" presStyleCnt="3">
        <dgm:presLayoutVars>
          <dgm:bulletEnabled val="1"/>
        </dgm:presLayoutVars>
      </dgm:prSet>
      <dgm:spPr/>
    </dgm:pt>
    <dgm:pt modelId="{093A0B47-4449-4B35-A705-FA98FACFCE27}" type="pres">
      <dgm:prSet presAssocID="{2D0DE1DC-FE24-405B-A149-F00A75E5BE69}" presName="sp" presStyleCnt="0"/>
      <dgm:spPr/>
    </dgm:pt>
    <dgm:pt modelId="{2E1290EF-7DA0-4500-8E0D-CBA7A5C67145}" type="pres">
      <dgm:prSet presAssocID="{0CB41A19-4FDE-42C3-9566-ACEC0B620863}" presName="composite" presStyleCnt="0"/>
      <dgm:spPr/>
    </dgm:pt>
    <dgm:pt modelId="{72DA57E3-C26C-4D62-8CED-32B41A57135D}" type="pres">
      <dgm:prSet presAssocID="{0CB41A19-4FDE-42C3-9566-ACEC0B620863}" presName="parentText" presStyleLbl="alignNode1" presStyleIdx="2" presStyleCnt="3">
        <dgm:presLayoutVars>
          <dgm:chMax val="1"/>
          <dgm:bulletEnabled val="1"/>
        </dgm:presLayoutVars>
      </dgm:prSet>
      <dgm:spPr/>
    </dgm:pt>
    <dgm:pt modelId="{78BC3C21-4883-4682-BEA1-80A5CA604906}" type="pres">
      <dgm:prSet presAssocID="{0CB41A19-4FDE-42C3-9566-ACEC0B620863}" presName="descendantText" presStyleLbl="alignAcc1" presStyleIdx="2" presStyleCnt="3" custLinFactNeighborY="0">
        <dgm:presLayoutVars>
          <dgm:bulletEnabled val="1"/>
        </dgm:presLayoutVars>
      </dgm:prSet>
      <dgm:spPr/>
    </dgm:pt>
  </dgm:ptLst>
  <dgm:cxnLst>
    <dgm:cxn modelId="{06065107-199B-4796-9CB1-0561D8DE4721}" srcId="{F3146301-6AD7-4E4F-B8C9-8AD4B54CD7CE}" destId="{E5943B13-E849-4CBE-A42B-8F4C659E4347}" srcOrd="1" destOrd="0" parTransId="{1C608C75-4373-4EB1-826F-3EDB1BF5003E}" sibTransId="{9D136367-F3FA-468D-99DA-4DDD0AB8A6EB}"/>
    <dgm:cxn modelId="{50120408-DBB1-4A20-B6C3-707DB35B73C7}" srcId="{A984BE70-2E4C-4575-BCE1-682335D2918B}" destId="{096CC6DB-CDAB-4DCE-A2E8-AB197A36A888}" srcOrd="1" destOrd="0" parTransId="{3558D049-EEC6-4706-9BF2-1D8703980F77}" sibTransId="{6212CBB0-7729-4E00-8940-95943EB9A10C}"/>
    <dgm:cxn modelId="{E819411A-2838-4976-AF0A-3A2A2B0F2689}" srcId="{F3146301-6AD7-4E4F-B8C9-8AD4B54CD7CE}" destId="{9750E835-CC42-4074-B308-B65E7A7F6F64}" srcOrd="0" destOrd="0" parTransId="{6D40CA52-5F8C-4536-BA84-C7CC90BF8F19}" sibTransId="{E344BD71-A7D9-42AE-A562-3F065650113E}"/>
    <dgm:cxn modelId="{ACB4B629-E001-4225-B421-50155BDF2E15}" type="presOf" srcId="{0F593BFB-B2AC-4406-9C36-11A9BDA87CCD}" destId="{0973E640-5C97-45B3-922D-8C19CC87CDF4}" srcOrd="0" destOrd="0" presId="urn:microsoft.com/office/officeart/2005/8/layout/chevron2"/>
    <dgm:cxn modelId="{DA17B02B-60A0-48B5-AE2A-F9158BD6A63A}" srcId="{A984BE70-2E4C-4575-BCE1-682335D2918B}" destId="{0F593BFB-B2AC-4406-9C36-11A9BDA87CCD}" srcOrd="0" destOrd="0" parTransId="{95ABCD04-DBC6-493A-9C09-BFF990FD2EB2}" sibTransId="{8C8FE124-EF01-4F6D-BDC1-A1220EA54BC5}"/>
    <dgm:cxn modelId="{B58D6250-1517-49CD-80D2-5A6CDF5051A4}" srcId="{94E381AC-7654-4CAB-B047-E117D92BC8E7}" destId="{F3146301-6AD7-4E4F-B8C9-8AD4B54CD7CE}" srcOrd="1" destOrd="0" parTransId="{113B965B-CDB3-40C6-9B01-0BAC69AD166F}" sibTransId="{2D0DE1DC-FE24-405B-A149-F00A75E5BE69}"/>
    <dgm:cxn modelId="{038F1D58-7CEB-4FA1-9FF4-8D6E16EF1C6E}" type="presOf" srcId="{A984BE70-2E4C-4575-BCE1-682335D2918B}" destId="{76FA9EB1-5B30-4E88-9322-E2EBDF5F3EFB}" srcOrd="0" destOrd="0" presId="urn:microsoft.com/office/officeart/2005/8/layout/chevron2"/>
    <dgm:cxn modelId="{D37BAF7F-7ABD-42C0-B2B7-BC6818D21565}" type="presOf" srcId="{F3146301-6AD7-4E4F-B8C9-8AD4B54CD7CE}" destId="{5CB33DAC-9162-4FE6-8CA4-7C71C4E5FCE2}" srcOrd="0" destOrd="0" presId="urn:microsoft.com/office/officeart/2005/8/layout/chevron2"/>
    <dgm:cxn modelId="{B411CE87-7963-4B79-9D0E-7955A0405F87}" type="presOf" srcId="{94E381AC-7654-4CAB-B047-E117D92BC8E7}" destId="{60EE93D6-5FA8-4F80-9CD6-0466D6E40568}" srcOrd="0" destOrd="0" presId="urn:microsoft.com/office/officeart/2005/8/layout/chevron2"/>
    <dgm:cxn modelId="{D9C8668E-06E4-4BB1-9EE0-A8BC1FB63AA2}" srcId="{0CB41A19-4FDE-42C3-9566-ACEC0B620863}" destId="{D1764559-5D1A-46E3-9F12-8782E9541BD3}" srcOrd="0" destOrd="0" parTransId="{5718D981-80CA-49E2-AA56-4A37251A9F77}" sibTransId="{AC89BFF5-F7A6-494A-967D-19F0E7F4E514}"/>
    <dgm:cxn modelId="{21AE7B8E-E956-4056-AAEB-2FDC1EF13DF3}" srcId="{94E381AC-7654-4CAB-B047-E117D92BC8E7}" destId="{0CB41A19-4FDE-42C3-9566-ACEC0B620863}" srcOrd="2" destOrd="0" parTransId="{BCBA8B38-AE40-4CF4-B2D6-1F55740FD815}" sibTransId="{C20C96D8-73AA-4DE2-AB70-337BD56258E7}"/>
    <dgm:cxn modelId="{99BEB7A4-1546-409D-B53A-950EF6544F29}" type="presOf" srcId="{096CC6DB-CDAB-4DCE-A2E8-AB197A36A888}" destId="{0973E640-5C97-45B3-922D-8C19CC87CDF4}" srcOrd="0" destOrd="1" presId="urn:microsoft.com/office/officeart/2005/8/layout/chevron2"/>
    <dgm:cxn modelId="{41A738B3-C3FB-4F8E-8D4F-196AFFD5D44C}" type="presOf" srcId="{E5943B13-E849-4CBE-A42B-8F4C659E4347}" destId="{0E206A2D-AFF3-4877-8A70-CF3ABF67F914}" srcOrd="0" destOrd="1" presId="urn:microsoft.com/office/officeart/2005/8/layout/chevron2"/>
    <dgm:cxn modelId="{C798BAD7-F26A-47F0-A372-3B44C72F9CC8}" type="presOf" srcId="{5DFAB4E1-5707-4FB5-8A4D-4EBCCC4292F0}" destId="{78BC3C21-4883-4682-BEA1-80A5CA604906}" srcOrd="0" destOrd="1" presId="urn:microsoft.com/office/officeart/2005/8/layout/chevron2"/>
    <dgm:cxn modelId="{05EF7AD8-9912-4F95-9A7F-7A12F4F895E5}" srcId="{0CB41A19-4FDE-42C3-9566-ACEC0B620863}" destId="{5DFAB4E1-5707-4FB5-8A4D-4EBCCC4292F0}" srcOrd="1" destOrd="0" parTransId="{950A619E-F70F-4AA2-8429-32510FAC9C1A}" sibTransId="{BB3E3F92-0C6B-4980-9ABD-A1008E0DA2A1}"/>
    <dgm:cxn modelId="{59FE55D9-5992-4347-BF42-2C70B617D50C}" type="presOf" srcId="{9750E835-CC42-4074-B308-B65E7A7F6F64}" destId="{0E206A2D-AFF3-4877-8A70-CF3ABF67F914}" srcOrd="0" destOrd="0" presId="urn:microsoft.com/office/officeart/2005/8/layout/chevron2"/>
    <dgm:cxn modelId="{7302C3E9-89C0-42D4-93F4-3B604B1A2C98}" type="presOf" srcId="{0CB41A19-4FDE-42C3-9566-ACEC0B620863}" destId="{72DA57E3-C26C-4D62-8CED-32B41A57135D}" srcOrd="0" destOrd="0" presId="urn:microsoft.com/office/officeart/2005/8/layout/chevron2"/>
    <dgm:cxn modelId="{C36A83EE-3152-409C-9972-78E58FF0BEC1}" type="presOf" srcId="{D1764559-5D1A-46E3-9F12-8782E9541BD3}" destId="{78BC3C21-4883-4682-BEA1-80A5CA604906}" srcOrd="0" destOrd="0" presId="urn:microsoft.com/office/officeart/2005/8/layout/chevron2"/>
    <dgm:cxn modelId="{209592EE-1810-48DC-9E65-7B08703BA179}" srcId="{94E381AC-7654-4CAB-B047-E117D92BC8E7}" destId="{A984BE70-2E4C-4575-BCE1-682335D2918B}" srcOrd="0" destOrd="0" parTransId="{0707D064-116A-4DEB-BE78-98A7B6B7BCB7}" sibTransId="{F80307DB-C438-44C5-BB8C-1B0122A396C6}"/>
    <dgm:cxn modelId="{FE6F68DE-370D-400F-A8D3-A45EFB3CCCC7}" type="presParOf" srcId="{60EE93D6-5FA8-4F80-9CD6-0466D6E40568}" destId="{AEFC769F-9B0C-4058-BBDF-47FFEAFFBA01}" srcOrd="0" destOrd="0" presId="urn:microsoft.com/office/officeart/2005/8/layout/chevron2"/>
    <dgm:cxn modelId="{A69E7547-FA9A-4CC6-9F02-8F365037E911}" type="presParOf" srcId="{AEFC769F-9B0C-4058-BBDF-47FFEAFFBA01}" destId="{76FA9EB1-5B30-4E88-9322-E2EBDF5F3EFB}" srcOrd="0" destOrd="0" presId="urn:microsoft.com/office/officeart/2005/8/layout/chevron2"/>
    <dgm:cxn modelId="{62DD07F3-9F32-4669-BDA2-8F20CCC179E4}" type="presParOf" srcId="{AEFC769F-9B0C-4058-BBDF-47FFEAFFBA01}" destId="{0973E640-5C97-45B3-922D-8C19CC87CDF4}" srcOrd="1" destOrd="0" presId="urn:microsoft.com/office/officeart/2005/8/layout/chevron2"/>
    <dgm:cxn modelId="{8F13F04C-3B9E-492B-8D06-EB1A7458F0BC}" type="presParOf" srcId="{60EE93D6-5FA8-4F80-9CD6-0466D6E40568}" destId="{3EAEB46A-99A9-4D01-9248-ED8E4EF8159B}" srcOrd="1" destOrd="0" presId="urn:microsoft.com/office/officeart/2005/8/layout/chevron2"/>
    <dgm:cxn modelId="{FE49EF29-A59A-4C7A-92EB-5AC010EC206C}" type="presParOf" srcId="{60EE93D6-5FA8-4F80-9CD6-0466D6E40568}" destId="{51F3F1D6-47A6-4462-BF1E-57D63EF2D0FF}" srcOrd="2" destOrd="0" presId="urn:microsoft.com/office/officeart/2005/8/layout/chevron2"/>
    <dgm:cxn modelId="{425E311D-3A10-459B-B903-A59F3D2C5746}" type="presParOf" srcId="{51F3F1D6-47A6-4462-BF1E-57D63EF2D0FF}" destId="{5CB33DAC-9162-4FE6-8CA4-7C71C4E5FCE2}" srcOrd="0" destOrd="0" presId="urn:microsoft.com/office/officeart/2005/8/layout/chevron2"/>
    <dgm:cxn modelId="{A915BFC9-A571-4781-81A5-732FCCA35E93}" type="presParOf" srcId="{51F3F1D6-47A6-4462-BF1E-57D63EF2D0FF}" destId="{0E206A2D-AFF3-4877-8A70-CF3ABF67F914}" srcOrd="1" destOrd="0" presId="urn:microsoft.com/office/officeart/2005/8/layout/chevron2"/>
    <dgm:cxn modelId="{53D5AAB5-2B3C-49B8-804E-67099942E889}" type="presParOf" srcId="{60EE93D6-5FA8-4F80-9CD6-0466D6E40568}" destId="{093A0B47-4449-4B35-A705-FA98FACFCE27}" srcOrd="3" destOrd="0" presId="urn:microsoft.com/office/officeart/2005/8/layout/chevron2"/>
    <dgm:cxn modelId="{96B7BD89-0B98-491D-ADCE-E2B63477F2CD}" type="presParOf" srcId="{60EE93D6-5FA8-4F80-9CD6-0466D6E40568}" destId="{2E1290EF-7DA0-4500-8E0D-CBA7A5C67145}" srcOrd="4" destOrd="0" presId="urn:microsoft.com/office/officeart/2005/8/layout/chevron2"/>
    <dgm:cxn modelId="{132BA0E0-3138-4498-A2CD-A5488AE09F20}" type="presParOf" srcId="{2E1290EF-7DA0-4500-8E0D-CBA7A5C67145}" destId="{72DA57E3-C26C-4D62-8CED-32B41A57135D}" srcOrd="0" destOrd="0" presId="urn:microsoft.com/office/officeart/2005/8/layout/chevron2"/>
    <dgm:cxn modelId="{091C0AF6-0B3F-4CEF-98D8-592C0DE845F5}" type="presParOf" srcId="{2E1290EF-7DA0-4500-8E0D-CBA7A5C67145}" destId="{78BC3C21-4883-4682-BEA1-80A5CA60490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E381AC-7654-4CAB-B047-E117D92BC8E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984BE70-2E4C-4575-BCE1-682335D2918B}">
      <dgm:prSet phldrT="[Text]"/>
      <dgm:spPr/>
      <dgm:t>
        <a:bodyPr/>
        <a:lstStyle/>
        <a:p>
          <a:r>
            <a:rPr lang="en-US" dirty="0"/>
            <a:t>7-8</a:t>
          </a:r>
        </a:p>
      </dgm:t>
    </dgm:pt>
    <dgm:pt modelId="{0707D064-116A-4DEB-BE78-98A7B6B7BCB7}" type="parTrans" cxnId="{209592EE-1810-48DC-9E65-7B08703BA179}">
      <dgm:prSet/>
      <dgm:spPr/>
      <dgm:t>
        <a:bodyPr/>
        <a:lstStyle/>
        <a:p>
          <a:endParaRPr lang="en-US"/>
        </a:p>
      </dgm:t>
    </dgm:pt>
    <dgm:pt modelId="{F80307DB-C438-44C5-BB8C-1B0122A396C6}" type="sibTrans" cxnId="{209592EE-1810-48DC-9E65-7B08703BA179}">
      <dgm:prSet/>
      <dgm:spPr/>
      <dgm:t>
        <a:bodyPr/>
        <a:lstStyle/>
        <a:p>
          <a:endParaRPr lang="en-US"/>
        </a:p>
      </dgm:t>
    </dgm:pt>
    <dgm:pt modelId="{0F593BFB-B2AC-4406-9C36-11A9BDA87CCD}">
      <dgm:prSet phldrT="[Text]"/>
      <dgm:spPr/>
      <dgm:t>
        <a:bodyPr/>
        <a:lstStyle/>
        <a:p>
          <a:r>
            <a:rPr lang="es-ES" dirty="0"/>
            <a:t>Libere la unción.</a:t>
          </a:r>
          <a:endParaRPr lang="en-US" dirty="0"/>
        </a:p>
      </dgm:t>
    </dgm:pt>
    <dgm:pt modelId="{95ABCD04-DBC6-493A-9C09-BFF990FD2EB2}" type="parTrans" cxnId="{DA17B02B-60A0-48B5-AE2A-F9158BD6A63A}">
      <dgm:prSet/>
      <dgm:spPr/>
      <dgm:t>
        <a:bodyPr/>
        <a:lstStyle/>
        <a:p>
          <a:endParaRPr lang="en-US"/>
        </a:p>
      </dgm:t>
    </dgm:pt>
    <dgm:pt modelId="{8C8FE124-EF01-4F6D-BDC1-A1220EA54BC5}" type="sibTrans" cxnId="{DA17B02B-60A0-48B5-AE2A-F9158BD6A63A}">
      <dgm:prSet/>
      <dgm:spPr/>
      <dgm:t>
        <a:bodyPr/>
        <a:lstStyle/>
        <a:p>
          <a:endParaRPr lang="en-US"/>
        </a:p>
      </dgm:t>
    </dgm:pt>
    <dgm:pt modelId="{096CC6DB-CDAB-4DCE-A2E8-AB197A36A888}">
      <dgm:prSet phldrT="[Text]"/>
      <dgm:spPr/>
      <dgm:t>
        <a:bodyPr/>
        <a:lstStyle/>
        <a:p>
          <a:r>
            <a:rPr lang="es-ES" dirty="0"/>
            <a:t>Se hablan palabras que traen el éxito.</a:t>
          </a:r>
          <a:endParaRPr lang="en-US" dirty="0"/>
        </a:p>
      </dgm:t>
    </dgm:pt>
    <dgm:pt modelId="{3558D049-EEC6-4706-9BF2-1D8703980F77}" type="parTrans" cxnId="{50120408-DBB1-4A20-B6C3-707DB35B73C7}">
      <dgm:prSet/>
      <dgm:spPr/>
      <dgm:t>
        <a:bodyPr/>
        <a:lstStyle/>
        <a:p>
          <a:endParaRPr lang="en-US"/>
        </a:p>
      </dgm:t>
    </dgm:pt>
    <dgm:pt modelId="{6212CBB0-7729-4E00-8940-95943EB9A10C}" type="sibTrans" cxnId="{50120408-DBB1-4A20-B6C3-707DB35B73C7}">
      <dgm:prSet/>
      <dgm:spPr/>
      <dgm:t>
        <a:bodyPr/>
        <a:lstStyle/>
        <a:p>
          <a:endParaRPr lang="en-US"/>
        </a:p>
      </dgm:t>
    </dgm:pt>
    <dgm:pt modelId="{F3146301-6AD7-4E4F-B8C9-8AD4B54CD7CE}">
      <dgm:prSet phldrT="[Text]"/>
      <dgm:spPr/>
      <dgm:t>
        <a:bodyPr/>
        <a:lstStyle/>
        <a:p>
          <a:r>
            <a:rPr lang="en-US" dirty="0"/>
            <a:t>9-10</a:t>
          </a:r>
        </a:p>
      </dgm:t>
    </dgm:pt>
    <dgm:pt modelId="{113B965B-CDB3-40C6-9B01-0BAC69AD166F}" type="parTrans" cxnId="{B58D6250-1517-49CD-80D2-5A6CDF5051A4}">
      <dgm:prSet/>
      <dgm:spPr/>
      <dgm:t>
        <a:bodyPr/>
        <a:lstStyle/>
        <a:p>
          <a:endParaRPr lang="en-US"/>
        </a:p>
      </dgm:t>
    </dgm:pt>
    <dgm:pt modelId="{2D0DE1DC-FE24-405B-A149-F00A75E5BE69}" type="sibTrans" cxnId="{B58D6250-1517-49CD-80D2-5A6CDF5051A4}">
      <dgm:prSet/>
      <dgm:spPr/>
      <dgm:t>
        <a:bodyPr/>
        <a:lstStyle/>
        <a:p>
          <a:endParaRPr lang="en-US"/>
        </a:p>
      </dgm:t>
    </dgm:pt>
    <dgm:pt modelId="{9750E835-CC42-4074-B308-B65E7A7F6F64}">
      <dgm:prSet phldrT="[Text]"/>
      <dgm:spPr/>
      <dgm:t>
        <a:bodyPr/>
        <a:lstStyle/>
        <a:p>
          <a:r>
            <a:rPr lang="es-ES" dirty="0"/>
            <a:t>La Palabra de Dios es hablada y creída.</a:t>
          </a:r>
          <a:endParaRPr lang="en-US" dirty="0"/>
        </a:p>
      </dgm:t>
    </dgm:pt>
    <dgm:pt modelId="{6D40CA52-5F8C-4536-BA84-C7CC90BF8F19}" type="parTrans" cxnId="{E819411A-2838-4976-AF0A-3A2A2B0F2689}">
      <dgm:prSet/>
      <dgm:spPr/>
      <dgm:t>
        <a:bodyPr/>
        <a:lstStyle/>
        <a:p>
          <a:endParaRPr lang="en-US"/>
        </a:p>
      </dgm:t>
    </dgm:pt>
    <dgm:pt modelId="{E344BD71-A7D9-42AE-A562-3F065650113E}" type="sibTrans" cxnId="{E819411A-2838-4976-AF0A-3A2A2B0F2689}">
      <dgm:prSet/>
      <dgm:spPr/>
      <dgm:t>
        <a:bodyPr/>
        <a:lstStyle/>
        <a:p>
          <a:endParaRPr lang="en-US"/>
        </a:p>
      </dgm:t>
    </dgm:pt>
    <dgm:pt modelId="{E5943B13-E849-4CBE-A42B-8F4C659E4347}">
      <dgm:prSet phldrT="[Text]"/>
      <dgm:spPr/>
      <dgm:t>
        <a:bodyPr/>
        <a:lstStyle/>
        <a:p>
          <a:r>
            <a:rPr lang="es-ES" dirty="0"/>
            <a:t>Se ejerce la autoridad profesional y espiritual.</a:t>
          </a:r>
          <a:endParaRPr lang="en-US" dirty="0"/>
        </a:p>
      </dgm:t>
    </dgm:pt>
    <dgm:pt modelId="{1C608C75-4373-4EB1-826F-3EDB1BF5003E}" type="parTrans" cxnId="{06065107-199B-4796-9CB1-0561D8DE4721}">
      <dgm:prSet/>
      <dgm:spPr/>
      <dgm:t>
        <a:bodyPr/>
        <a:lstStyle/>
        <a:p>
          <a:endParaRPr lang="en-US"/>
        </a:p>
      </dgm:t>
    </dgm:pt>
    <dgm:pt modelId="{9D136367-F3FA-468D-99DA-4DDD0AB8A6EB}" type="sibTrans" cxnId="{06065107-199B-4796-9CB1-0561D8DE4721}">
      <dgm:prSet/>
      <dgm:spPr/>
      <dgm:t>
        <a:bodyPr/>
        <a:lstStyle/>
        <a:p>
          <a:endParaRPr lang="en-US"/>
        </a:p>
      </dgm:t>
    </dgm:pt>
    <dgm:pt modelId="{0CB41A19-4FDE-42C3-9566-ACEC0B620863}">
      <dgm:prSet phldrT="[Text]"/>
      <dgm:spPr/>
      <dgm:t>
        <a:bodyPr/>
        <a:lstStyle/>
        <a:p>
          <a:r>
            <a:rPr lang="en-US" dirty="0"/>
            <a:t>11-12</a:t>
          </a:r>
        </a:p>
      </dgm:t>
    </dgm:pt>
    <dgm:pt modelId="{BCBA8B38-AE40-4CF4-B2D6-1F55740FD815}" type="parTrans" cxnId="{21AE7B8E-E956-4056-AAEB-2FDC1EF13DF3}">
      <dgm:prSet/>
      <dgm:spPr/>
      <dgm:t>
        <a:bodyPr/>
        <a:lstStyle/>
        <a:p>
          <a:endParaRPr lang="en-US"/>
        </a:p>
      </dgm:t>
    </dgm:pt>
    <dgm:pt modelId="{C20C96D8-73AA-4DE2-AB70-337BD56258E7}" type="sibTrans" cxnId="{21AE7B8E-E956-4056-AAEB-2FDC1EF13DF3}">
      <dgm:prSet/>
      <dgm:spPr/>
      <dgm:t>
        <a:bodyPr/>
        <a:lstStyle/>
        <a:p>
          <a:endParaRPr lang="en-US"/>
        </a:p>
      </dgm:t>
    </dgm:pt>
    <dgm:pt modelId="{D1764559-5D1A-46E3-9F12-8782E9541BD3}">
      <dgm:prSet phldrT="[Text]"/>
      <dgm:spPr/>
      <dgm:t>
        <a:bodyPr/>
        <a:lstStyle/>
        <a:p>
          <a:r>
            <a:rPr lang="es-ES" dirty="0"/>
            <a:t>El Espíritu Santo puede hacer su trabajo.</a:t>
          </a:r>
          <a:endParaRPr lang="en-US" dirty="0"/>
        </a:p>
      </dgm:t>
    </dgm:pt>
    <dgm:pt modelId="{5718D981-80CA-49E2-AA56-4A37251A9F77}" type="parTrans" cxnId="{D9C8668E-06E4-4BB1-9EE0-A8BC1FB63AA2}">
      <dgm:prSet/>
      <dgm:spPr/>
      <dgm:t>
        <a:bodyPr/>
        <a:lstStyle/>
        <a:p>
          <a:endParaRPr lang="en-US"/>
        </a:p>
      </dgm:t>
    </dgm:pt>
    <dgm:pt modelId="{AC89BFF5-F7A6-494A-967D-19F0E7F4E514}" type="sibTrans" cxnId="{D9C8668E-06E4-4BB1-9EE0-A8BC1FB63AA2}">
      <dgm:prSet/>
      <dgm:spPr/>
      <dgm:t>
        <a:bodyPr/>
        <a:lstStyle/>
        <a:p>
          <a:endParaRPr lang="en-US"/>
        </a:p>
      </dgm:t>
    </dgm:pt>
    <dgm:pt modelId="{5DFAB4E1-5707-4FB5-8A4D-4EBCCC4292F0}">
      <dgm:prSet phldrT="[Text]"/>
      <dgm:spPr/>
      <dgm:t>
        <a:bodyPr/>
        <a:lstStyle/>
        <a:p>
          <a:r>
            <a:rPr lang="es-ES" dirty="0"/>
            <a:t>El Espíritu Santo ayuda en la planificación.</a:t>
          </a:r>
          <a:endParaRPr lang="en-US" dirty="0"/>
        </a:p>
      </dgm:t>
    </dgm:pt>
    <dgm:pt modelId="{950A619E-F70F-4AA2-8429-32510FAC9C1A}" type="parTrans" cxnId="{05EF7AD8-9912-4F95-9A7F-7A12F4F895E5}">
      <dgm:prSet/>
      <dgm:spPr/>
      <dgm:t>
        <a:bodyPr/>
        <a:lstStyle/>
        <a:p>
          <a:endParaRPr lang="en-US"/>
        </a:p>
      </dgm:t>
    </dgm:pt>
    <dgm:pt modelId="{BB3E3F92-0C6B-4980-9ABD-A1008E0DA2A1}" type="sibTrans" cxnId="{05EF7AD8-9912-4F95-9A7F-7A12F4F895E5}">
      <dgm:prSet/>
      <dgm:spPr/>
      <dgm:t>
        <a:bodyPr/>
        <a:lstStyle/>
        <a:p>
          <a:endParaRPr lang="en-US"/>
        </a:p>
      </dgm:t>
    </dgm:pt>
    <dgm:pt modelId="{60EE93D6-5FA8-4F80-9CD6-0466D6E40568}" type="pres">
      <dgm:prSet presAssocID="{94E381AC-7654-4CAB-B047-E117D92BC8E7}" presName="linearFlow" presStyleCnt="0">
        <dgm:presLayoutVars>
          <dgm:dir/>
          <dgm:animLvl val="lvl"/>
          <dgm:resizeHandles val="exact"/>
        </dgm:presLayoutVars>
      </dgm:prSet>
      <dgm:spPr/>
    </dgm:pt>
    <dgm:pt modelId="{AEFC769F-9B0C-4058-BBDF-47FFEAFFBA01}" type="pres">
      <dgm:prSet presAssocID="{A984BE70-2E4C-4575-BCE1-682335D2918B}" presName="composite" presStyleCnt="0"/>
      <dgm:spPr/>
    </dgm:pt>
    <dgm:pt modelId="{76FA9EB1-5B30-4E88-9322-E2EBDF5F3EFB}" type="pres">
      <dgm:prSet presAssocID="{A984BE70-2E4C-4575-BCE1-682335D2918B}" presName="parentText" presStyleLbl="alignNode1" presStyleIdx="0" presStyleCnt="3">
        <dgm:presLayoutVars>
          <dgm:chMax val="1"/>
          <dgm:bulletEnabled val="1"/>
        </dgm:presLayoutVars>
      </dgm:prSet>
      <dgm:spPr/>
    </dgm:pt>
    <dgm:pt modelId="{0973E640-5C97-45B3-922D-8C19CC87CDF4}" type="pres">
      <dgm:prSet presAssocID="{A984BE70-2E4C-4575-BCE1-682335D2918B}" presName="descendantText" presStyleLbl="alignAcc1" presStyleIdx="0" presStyleCnt="3">
        <dgm:presLayoutVars>
          <dgm:bulletEnabled val="1"/>
        </dgm:presLayoutVars>
      </dgm:prSet>
      <dgm:spPr/>
    </dgm:pt>
    <dgm:pt modelId="{3EAEB46A-99A9-4D01-9248-ED8E4EF8159B}" type="pres">
      <dgm:prSet presAssocID="{F80307DB-C438-44C5-BB8C-1B0122A396C6}" presName="sp" presStyleCnt="0"/>
      <dgm:spPr/>
    </dgm:pt>
    <dgm:pt modelId="{51F3F1D6-47A6-4462-BF1E-57D63EF2D0FF}" type="pres">
      <dgm:prSet presAssocID="{F3146301-6AD7-4E4F-B8C9-8AD4B54CD7CE}" presName="composite" presStyleCnt="0"/>
      <dgm:spPr/>
    </dgm:pt>
    <dgm:pt modelId="{5CB33DAC-9162-4FE6-8CA4-7C71C4E5FCE2}" type="pres">
      <dgm:prSet presAssocID="{F3146301-6AD7-4E4F-B8C9-8AD4B54CD7CE}" presName="parentText" presStyleLbl="alignNode1" presStyleIdx="1" presStyleCnt="3">
        <dgm:presLayoutVars>
          <dgm:chMax val="1"/>
          <dgm:bulletEnabled val="1"/>
        </dgm:presLayoutVars>
      </dgm:prSet>
      <dgm:spPr/>
    </dgm:pt>
    <dgm:pt modelId="{0E206A2D-AFF3-4877-8A70-CF3ABF67F914}" type="pres">
      <dgm:prSet presAssocID="{F3146301-6AD7-4E4F-B8C9-8AD4B54CD7CE}" presName="descendantText" presStyleLbl="alignAcc1" presStyleIdx="1" presStyleCnt="3">
        <dgm:presLayoutVars>
          <dgm:bulletEnabled val="1"/>
        </dgm:presLayoutVars>
      </dgm:prSet>
      <dgm:spPr/>
    </dgm:pt>
    <dgm:pt modelId="{093A0B47-4449-4B35-A705-FA98FACFCE27}" type="pres">
      <dgm:prSet presAssocID="{2D0DE1DC-FE24-405B-A149-F00A75E5BE69}" presName="sp" presStyleCnt="0"/>
      <dgm:spPr/>
    </dgm:pt>
    <dgm:pt modelId="{2E1290EF-7DA0-4500-8E0D-CBA7A5C67145}" type="pres">
      <dgm:prSet presAssocID="{0CB41A19-4FDE-42C3-9566-ACEC0B620863}" presName="composite" presStyleCnt="0"/>
      <dgm:spPr/>
    </dgm:pt>
    <dgm:pt modelId="{72DA57E3-C26C-4D62-8CED-32B41A57135D}" type="pres">
      <dgm:prSet presAssocID="{0CB41A19-4FDE-42C3-9566-ACEC0B620863}" presName="parentText" presStyleLbl="alignNode1" presStyleIdx="2" presStyleCnt="3">
        <dgm:presLayoutVars>
          <dgm:chMax val="1"/>
          <dgm:bulletEnabled val="1"/>
        </dgm:presLayoutVars>
      </dgm:prSet>
      <dgm:spPr/>
    </dgm:pt>
    <dgm:pt modelId="{78BC3C21-4883-4682-BEA1-80A5CA604906}" type="pres">
      <dgm:prSet presAssocID="{0CB41A19-4FDE-42C3-9566-ACEC0B620863}" presName="descendantText" presStyleLbl="alignAcc1" presStyleIdx="2" presStyleCnt="3" custLinFactNeighborY="0">
        <dgm:presLayoutVars>
          <dgm:bulletEnabled val="1"/>
        </dgm:presLayoutVars>
      </dgm:prSet>
      <dgm:spPr/>
    </dgm:pt>
  </dgm:ptLst>
  <dgm:cxnLst>
    <dgm:cxn modelId="{06065107-199B-4796-9CB1-0561D8DE4721}" srcId="{F3146301-6AD7-4E4F-B8C9-8AD4B54CD7CE}" destId="{E5943B13-E849-4CBE-A42B-8F4C659E4347}" srcOrd="1" destOrd="0" parTransId="{1C608C75-4373-4EB1-826F-3EDB1BF5003E}" sibTransId="{9D136367-F3FA-468D-99DA-4DDD0AB8A6EB}"/>
    <dgm:cxn modelId="{50120408-DBB1-4A20-B6C3-707DB35B73C7}" srcId="{A984BE70-2E4C-4575-BCE1-682335D2918B}" destId="{096CC6DB-CDAB-4DCE-A2E8-AB197A36A888}" srcOrd="1" destOrd="0" parTransId="{3558D049-EEC6-4706-9BF2-1D8703980F77}" sibTransId="{6212CBB0-7729-4E00-8940-95943EB9A10C}"/>
    <dgm:cxn modelId="{E819411A-2838-4976-AF0A-3A2A2B0F2689}" srcId="{F3146301-6AD7-4E4F-B8C9-8AD4B54CD7CE}" destId="{9750E835-CC42-4074-B308-B65E7A7F6F64}" srcOrd="0" destOrd="0" parTransId="{6D40CA52-5F8C-4536-BA84-C7CC90BF8F19}" sibTransId="{E344BD71-A7D9-42AE-A562-3F065650113E}"/>
    <dgm:cxn modelId="{ACB4B629-E001-4225-B421-50155BDF2E15}" type="presOf" srcId="{0F593BFB-B2AC-4406-9C36-11A9BDA87CCD}" destId="{0973E640-5C97-45B3-922D-8C19CC87CDF4}" srcOrd="0" destOrd="0" presId="urn:microsoft.com/office/officeart/2005/8/layout/chevron2"/>
    <dgm:cxn modelId="{DA17B02B-60A0-48B5-AE2A-F9158BD6A63A}" srcId="{A984BE70-2E4C-4575-BCE1-682335D2918B}" destId="{0F593BFB-B2AC-4406-9C36-11A9BDA87CCD}" srcOrd="0" destOrd="0" parTransId="{95ABCD04-DBC6-493A-9C09-BFF990FD2EB2}" sibTransId="{8C8FE124-EF01-4F6D-BDC1-A1220EA54BC5}"/>
    <dgm:cxn modelId="{B58D6250-1517-49CD-80D2-5A6CDF5051A4}" srcId="{94E381AC-7654-4CAB-B047-E117D92BC8E7}" destId="{F3146301-6AD7-4E4F-B8C9-8AD4B54CD7CE}" srcOrd="1" destOrd="0" parTransId="{113B965B-CDB3-40C6-9B01-0BAC69AD166F}" sibTransId="{2D0DE1DC-FE24-405B-A149-F00A75E5BE69}"/>
    <dgm:cxn modelId="{038F1D58-7CEB-4FA1-9FF4-8D6E16EF1C6E}" type="presOf" srcId="{A984BE70-2E4C-4575-BCE1-682335D2918B}" destId="{76FA9EB1-5B30-4E88-9322-E2EBDF5F3EFB}" srcOrd="0" destOrd="0" presId="urn:microsoft.com/office/officeart/2005/8/layout/chevron2"/>
    <dgm:cxn modelId="{D37BAF7F-7ABD-42C0-B2B7-BC6818D21565}" type="presOf" srcId="{F3146301-6AD7-4E4F-B8C9-8AD4B54CD7CE}" destId="{5CB33DAC-9162-4FE6-8CA4-7C71C4E5FCE2}" srcOrd="0" destOrd="0" presId="urn:microsoft.com/office/officeart/2005/8/layout/chevron2"/>
    <dgm:cxn modelId="{B411CE87-7963-4B79-9D0E-7955A0405F87}" type="presOf" srcId="{94E381AC-7654-4CAB-B047-E117D92BC8E7}" destId="{60EE93D6-5FA8-4F80-9CD6-0466D6E40568}" srcOrd="0" destOrd="0" presId="urn:microsoft.com/office/officeart/2005/8/layout/chevron2"/>
    <dgm:cxn modelId="{D9C8668E-06E4-4BB1-9EE0-A8BC1FB63AA2}" srcId="{0CB41A19-4FDE-42C3-9566-ACEC0B620863}" destId="{D1764559-5D1A-46E3-9F12-8782E9541BD3}" srcOrd="0" destOrd="0" parTransId="{5718D981-80CA-49E2-AA56-4A37251A9F77}" sibTransId="{AC89BFF5-F7A6-494A-967D-19F0E7F4E514}"/>
    <dgm:cxn modelId="{21AE7B8E-E956-4056-AAEB-2FDC1EF13DF3}" srcId="{94E381AC-7654-4CAB-B047-E117D92BC8E7}" destId="{0CB41A19-4FDE-42C3-9566-ACEC0B620863}" srcOrd="2" destOrd="0" parTransId="{BCBA8B38-AE40-4CF4-B2D6-1F55740FD815}" sibTransId="{C20C96D8-73AA-4DE2-AB70-337BD56258E7}"/>
    <dgm:cxn modelId="{99BEB7A4-1546-409D-B53A-950EF6544F29}" type="presOf" srcId="{096CC6DB-CDAB-4DCE-A2E8-AB197A36A888}" destId="{0973E640-5C97-45B3-922D-8C19CC87CDF4}" srcOrd="0" destOrd="1" presId="urn:microsoft.com/office/officeart/2005/8/layout/chevron2"/>
    <dgm:cxn modelId="{41A738B3-C3FB-4F8E-8D4F-196AFFD5D44C}" type="presOf" srcId="{E5943B13-E849-4CBE-A42B-8F4C659E4347}" destId="{0E206A2D-AFF3-4877-8A70-CF3ABF67F914}" srcOrd="0" destOrd="1" presId="urn:microsoft.com/office/officeart/2005/8/layout/chevron2"/>
    <dgm:cxn modelId="{C798BAD7-F26A-47F0-A372-3B44C72F9CC8}" type="presOf" srcId="{5DFAB4E1-5707-4FB5-8A4D-4EBCCC4292F0}" destId="{78BC3C21-4883-4682-BEA1-80A5CA604906}" srcOrd="0" destOrd="1" presId="urn:microsoft.com/office/officeart/2005/8/layout/chevron2"/>
    <dgm:cxn modelId="{05EF7AD8-9912-4F95-9A7F-7A12F4F895E5}" srcId="{0CB41A19-4FDE-42C3-9566-ACEC0B620863}" destId="{5DFAB4E1-5707-4FB5-8A4D-4EBCCC4292F0}" srcOrd="1" destOrd="0" parTransId="{950A619E-F70F-4AA2-8429-32510FAC9C1A}" sibTransId="{BB3E3F92-0C6B-4980-9ABD-A1008E0DA2A1}"/>
    <dgm:cxn modelId="{59FE55D9-5992-4347-BF42-2C70B617D50C}" type="presOf" srcId="{9750E835-CC42-4074-B308-B65E7A7F6F64}" destId="{0E206A2D-AFF3-4877-8A70-CF3ABF67F914}" srcOrd="0" destOrd="0" presId="urn:microsoft.com/office/officeart/2005/8/layout/chevron2"/>
    <dgm:cxn modelId="{7302C3E9-89C0-42D4-93F4-3B604B1A2C98}" type="presOf" srcId="{0CB41A19-4FDE-42C3-9566-ACEC0B620863}" destId="{72DA57E3-C26C-4D62-8CED-32B41A57135D}" srcOrd="0" destOrd="0" presId="urn:microsoft.com/office/officeart/2005/8/layout/chevron2"/>
    <dgm:cxn modelId="{C36A83EE-3152-409C-9972-78E58FF0BEC1}" type="presOf" srcId="{D1764559-5D1A-46E3-9F12-8782E9541BD3}" destId="{78BC3C21-4883-4682-BEA1-80A5CA604906}" srcOrd="0" destOrd="0" presId="urn:microsoft.com/office/officeart/2005/8/layout/chevron2"/>
    <dgm:cxn modelId="{209592EE-1810-48DC-9E65-7B08703BA179}" srcId="{94E381AC-7654-4CAB-B047-E117D92BC8E7}" destId="{A984BE70-2E4C-4575-BCE1-682335D2918B}" srcOrd="0" destOrd="0" parTransId="{0707D064-116A-4DEB-BE78-98A7B6B7BCB7}" sibTransId="{F80307DB-C438-44C5-BB8C-1B0122A396C6}"/>
    <dgm:cxn modelId="{FE6F68DE-370D-400F-A8D3-A45EFB3CCCC7}" type="presParOf" srcId="{60EE93D6-5FA8-4F80-9CD6-0466D6E40568}" destId="{AEFC769F-9B0C-4058-BBDF-47FFEAFFBA01}" srcOrd="0" destOrd="0" presId="urn:microsoft.com/office/officeart/2005/8/layout/chevron2"/>
    <dgm:cxn modelId="{A69E7547-FA9A-4CC6-9F02-8F365037E911}" type="presParOf" srcId="{AEFC769F-9B0C-4058-BBDF-47FFEAFFBA01}" destId="{76FA9EB1-5B30-4E88-9322-E2EBDF5F3EFB}" srcOrd="0" destOrd="0" presId="urn:microsoft.com/office/officeart/2005/8/layout/chevron2"/>
    <dgm:cxn modelId="{62DD07F3-9F32-4669-BDA2-8F20CCC179E4}" type="presParOf" srcId="{AEFC769F-9B0C-4058-BBDF-47FFEAFFBA01}" destId="{0973E640-5C97-45B3-922D-8C19CC87CDF4}" srcOrd="1" destOrd="0" presId="urn:microsoft.com/office/officeart/2005/8/layout/chevron2"/>
    <dgm:cxn modelId="{8F13F04C-3B9E-492B-8D06-EB1A7458F0BC}" type="presParOf" srcId="{60EE93D6-5FA8-4F80-9CD6-0466D6E40568}" destId="{3EAEB46A-99A9-4D01-9248-ED8E4EF8159B}" srcOrd="1" destOrd="0" presId="urn:microsoft.com/office/officeart/2005/8/layout/chevron2"/>
    <dgm:cxn modelId="{FE49EF29-A59A-4C7A-92EB-5AC010EC206C}" type="presParOf" srcId="{60EE93D6-5FA8-4F80-9CD6-0466D6E40568}" destId="{51F3F1D6-47A6-4462-BF1E-57D63EF2D0FF}" srcOrd="2" destOrd="0" presId="urn:microsoft.com/office/officeart/2005/8/layout/chevron2"/>
    <dgm:cxn modelId="{425E311D-3A10-459B-B903-A59F3D2C5746}" type="presParOf" srcId="{51F3F1D6-47A6-4462-BF1E-57D63EF2D0FF}" destId="{5CB33DAC-9162-4FE6-8CA4-7C71C4E5FCE2}" srcOrd="0" destOrd="0" presId="urn:microsoft.com/office/officeart/2005/8/layout/chevron2"/>
    <dgm:cxn modelId="{A915BFC9-A571-4781-81A5-732FCCA35E93}" type="presParOf" srcId="{51F3F1D6-47A6-4462-BF1E-57D63EF2D0FF}" destId="{0E206A2D-AFF3-4877-8A70-CF3ABF67F914}" srcOrd="1" destOrd="0" presId="urn:microsoft.com/office/officeart/2005/8/layout/chevron2"/>
    <dgm:cxn modelId="{53D5AAB5-2B3C-49B8-804E-67099942E889}" type="presParOf" srcId="{60EE93D6-5FA8-4F80-9CD6-0466D6E40568}" destId="{093A0B47-4449-4B35-A705-FA98FACFCE27}" srcOrd="3" destOrd="0" presId="urn:microsoft.com/office/officeart/2005/8/layout/chevron2"/>
    <dgm:cxn modelId="{96B7BD89-0B98-491D-ADCE-E2B63477F2CD}" type="presParOf" srcId="{60EE93D6-5FA8-4F80-9CD6-0466D6E40568}" destId="{2E1290EF-7DA0-4500-8E0D-CBA7A5C67145}" srcOrd="4" destOrd="0" presId="urn:microsoft.com/office/officeart/2005/8/layout/chevron2"/>
    <dgm:cxn modelId="{132BA0E0-3138-4498-A2CD-A5488AE09F20}" type="presParOf" srcId="{2E1290EF-7DA0-4500-8E0D-CBA7A5C67145}" destId="{72DA57E3-C26C-4D62-8CED-32B41A57135D}" srcOrd="0" destOrd="0" presId="urn:microsoft.com/office/officeart/2005/8/layout/chevron2"/>
    <dgm:cxn modelId="{091C0AF6-0B3F-4CEF-98D8-592C0DE845F5}" type="presParOf" srcId="{2E1290EF-7DA0-4500-8E0D-CBA7A5C67145}" destId="{78BC3C21-4883-4682-BEA1-80A5CA60490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655D42-9898-4401-B80E-CF02CDACD4FB}" type="doc">
      <dgm:prSet loTypeId="urn:microsoft.com/office/officeart/2005/8/layout/vList2" loCatId="list" qsTypeId="urn:microsoft.com/office/officeart/2005/8/quickstyle/simple1" qsCatId="simple" csTypeId="urn:microsoft.com/office/officeart/2005/8/colors/accent6_3" csCatId="accent6" phldr="1"/>
      <dgm:spPr/>
      <dgm:t>
        <a:bodyPr/>
        <a:lstStyle/>
        <a:p>
          <a:endParaRPr lang="en-US"/>
        </a:p>
      </dgm:t>
    </dgm:pt>
    <dgm:pt modelId="{A933B642-9113-4E7C-B824-23AFC9F2CDAC}">
      <dgm:prSet phldrT="[Text]"/>
      <dgm:spPr/>
      <dgm:t>
        <a:bodyPr/>
        <a:lstStyle/>
        <a:p>
          <a:r>
            <a:rPr lang="es-ES" dirty="0"/>
            <a:t>Qué hacer por usted mismo </a:t>
          </a:r>
          <a:endParaRPr lang="en-US" dirty="0"/>
        </a:p>
      </dgm:t>
    </dgm:pt>
    <dgm:pt modelId="{42763C7A-DC1A-49F9-AFF4-CE17AD9CDE1B}" type="parTrans" cxnId="{9914B964-5074-47A8-84EA-3F6090878B1D}">
      <dgm:prSet/>
      <dgm:spPr/>
      <dgm:t>
        <a:bodyPr/>
        <a:lstStyle/>
        <a:p>
          <a:endParaRPr lang="en-US"/>
        </a:p>
      </dgm:t>
    </dgm:pt>
    <dgm:pt modelId="{46B3979D-66E3-4F6E-9F9C-1AFEB151B027}" type="sibTrans" cxnId="{9914B964-5074-47A8-84EA-3F6090878B1D}">
      <dgm:prSet/>
      <dgm:spPr/>
      <dgm:t>
        <a:bodyPr/>
        <a:lstStyle/>
        <a:p>
          <a:endParaRPr lang="en-US"/>
        </a:p>
      </dgm:t>
    </dgm:pt>
    <dgm:pt modelId="{AFDDDCD8-C589-4B90-8145-26AF7A5E00DD}">
      <dgm:prSet phldrT="[Text]" phldr="1"/>
      <dgm:spPr/>
      <dgm:t>
        <a:bodyPr/>
        <a:lstStyle/>
        <a:p>
          <a:endParaRPr lang="en-US" dirty="0"/>
        </a:p>
      </dgm:t>
    </dgm:pt>
    <dgm:pt modelId="{B5BF1F35-E1B4-4F2B-B964-A789E6715494}" type="parTrans" cxnId="{49DACF1A-5EB2-4C6F-87FF-575B5BB8F23F}">
      <dgm:prSet/>
      <dgm:spPr/>
      <dgm:t>
        <a:bodyPr/>
        <a:lstStyle/>
        <a:p>
          <a:endParaRPr lang="en-US"/>
        </a:p>
      </dgm:t>
    </dgm:pt>
    <dgm:pt modelId="{0AD506E0-E174-4956-9532-E5B729483445}" type="sibTrans" cxnId="{49DACF1A-5EB2-4C6F-87FF-575B5BB8F23F}">
      <dgm:prSet/>
      <dgm:spPr/>
      <dgm:t>
        <a:bodyPr/>
        <a:lstStyle/>
        <a:p>
          <a:endParaRPr lang="en-US"/>
        </a:p>
      </dgm:t>
    </dgm:pt>
    <dgm:pt modelId="{E936269C-5967-40F5-8319-24085137035D}">
      <dgm:prSet phldrT="[Text]"/>
      <dgm:spPr/>
      <dgm:t>
        <a:bodyPr/>
        <a:lstStyle/>
        <a:p>
          <a:r>
            <a:rPr lang="es-ES" dirty="0"/>
            <a:t>Qué hacer por sus alumnos</a:t>
          </a:r>
          <a:endParaRPr lang="en-US" dirty="0"/>
        </a:p>
      </dgm:t>
    </dgm:pt>
    <dgm:pt modelId="{D9CD2FF3-17C9-4FEF-BEED-34FA48A612F1}" type="parTrans" cxnId="{6A15A097-8D68-4C29-AE49-D5AEE0021FA7}">
      <dgm:prSet/>
      <dgm:spPr/>
      <dgm:t>
        <a:bodyPr/>
        <a:lstStyle/>
        <a:p>
          <a:endParaRPr lang="en-US"/>
        </a:p>
      </dgm:t>
    </dgm:pt>
    <dgm:pt modelId="{64C7410B-CDB0-449F-A8C6-804460A582D0}" type="sibTrans" cxnId="{6A15A097-8D68-4C29-AE49-D5AEE0021FA7}">
      <dgm:prSet/>
      <dgm:spPr/>
      <dgm:t>
        <a:bodyPr/>
        <a:lstStyle/>
        <a:p>
          <a:endParaRPr lang="en-US"/>
        </a:p>
      </dgm:t>
    </dgm:pt>
    <dgm:pt modelId="{771A0377-DBD5-4397-8737-C0BDF5C13599}">
      <dgm:prSet phldrT="[Text]" phldr="1"/>
      <dgm:spPr/>
      <dgm:t>
        <a:bodyPr/>
        <a:lstStyle/>
        <a:p>
          <a:endParaRPr lang="en-US" dirty="0"/>
        </a:p>
      </dgm:t>
    </dgm:pt>
    <dgm:pt modelId="{49F53841-FC73-4036-B37E-AA60E8D30791}" type="parTrans" cxnId="{E51FAC97-3DF1-44CD-838E-8357FAF7BF15}">
      <dgm:prSet/>
      <dgm:spPr/>
      <dgm:t>
        <a:bodyPr/>
        <a:lstStyle/>
        <a:p>
          <a:endParaRPr lang="en-US"/>
        </a:p>
      </dgm:t>
    </dgm:pt>
    <dgm:pt modelId="{C4044684-C780-4804-8513-1FFF5C3BAE9B}" type="sibTrans" cxnId="{E51FAC97-3DF1-44CD-838E-8357FAF7BF15}">
      <dgm:prSet/>
      <dgm:spPr/>
      <dgm:t>
        <a:bodyPr/>
        <a:lstStyle/>
        <a:p>
          <a:endParaRPr lang="en-US"/>
        </a:p>
      </dgm:t>
    </dgm:pt>
    <dgm:pt modelId="{CD2ACB88-98E9-46FD-AFFE-BA02CB61003B}" type="pres">
      <dgm:prSet presAssocID="{D5655D42-9898-4401-B80E-CF02CDACD4FB}" presName="linear" presStyleCnt="0">
        <dgm:presLayoutVars>
          <dgm:animLvl val="lvl"/>
          <dgm:resizeHandles val="exact"/>
        </dgm:presLayoutVars>
      </dgm:prSet>
      <dgm:spPr/>
    </dgm:pt>
    <dgm:pt modelId="{AB2EDD7D-5FE4-4690-AF70-EC26ACAEC8A1}" type="pres">
      <dgm:prSet presAssocID="{A933B642-9113-4E7C-B824-23AFC9F2CDAC}" presName="parentText" presStyleLbl="node1" presStyleIdx="0" presStyleCnt="2" custLinFactNeighborY="91943">
        <dgm:presLayoutVars>
          <dgm:chMax val="0"/>
          <dgm:bulletEnabled val="1"/>
        </dgm:presLayoutVars>
      </dgm:prSet>
      <dgm:spPr/>
    </dgm:pt>
    <dgm:pt modelId="{A0579B83-3336-46CD-886D-DBD69C49FD9C}" type="pres">
      <dgm:prSet presAssocID="{A933B642-9113-4E7C-B824-23AFC9F2CDAC}" presName="childText" presStyleLbl="revTx" presStyleIdx="0" presStyleCnt="2">
        <dgm:presLayoutVars>
          <dgm:bulletEnabled val="1"/>
        </dgm:presLayoutVars>
      </dgm:prSet>
      <dgm:spPr/>
    </dgm:pt>
    <dgm:pt modelId="{DE90AC1A-797B-4F5A-A0EA-0971527C9523}" type="pres">
      <dgm:prSet presAssocID="{E936269C-5967-40F5-8319-24085137035D}" presName="parentText" presStyleLbl="node1" presStyleIdx="1" presStyleCnt="2" custLinFactNeighborX="295" custLinFactNeighborY="54040">
        <dgm:presLayoutVars>
          <dgm:chMax val="0"/>
          <dgm:bulletEnabled val="1"/>
        </dgm:presLayoutVars>
      </dgm:prSet>
      <dgm:spPr/>
    </dgm:pt>
    <dgm:pt modelId="{97730F75-0F28-40D4-9710-D93FFCB42B8D}" type="pres">
      <dgm:prSet presAssocID="{E936269C-5967-40F5-8319-24085137035D}" presName="childText" presStyleLbl="revTx" presStyleIdx="1" presStyleCnt="2">
        <dgm:presLayoutVars>
          <dgm:bulletEnabled val="1"/>
        </dgm:presLayoutVars>
      </dgm:prSet>
      <dgm:spPr/>
    </dgm:pt>
  </dgm:ptLst>
  <dgm:cxnLst>
    <dgm:cxn modelId="{A6BF140A-319E-4046-ABC1-5F2752378A57}" type="presOf" srcId="{AFDDDCD8-C589-4B90-8145-26AF7A5E00DD}" destId="{A0579B83-3336-46CD-886D-DBD69C49FD9C}" srcOrd="0" destOrd="0" presId="urn:microsoft.com/office/officeart/2005/8/layout/vList2"/>
    <dgm:cxn modelId="{49DACF1A-5EB2-4C6F-87FF-575B5BB8F23F}" srcId="{A933B642-9113-4E7C-B824-23AFC9F2CDAC}" destId="{AFDDDCD8-C589-4B90-8145-26AF7A5E00DD}" srcOrd="0" destOrd="0" parTransId="{B5BF1F35-E1B4-4F2B-B964-A789E6715494}" sibTransId="{0AD506E0-E174-4956-9532-E5B729483445}"/>
    <dgm:cxn modelId="{CBB87B1C-27A1-4676-8507-C0C698C86799}" type="presOf" srcId="{A933B642-9113-4E7C-B824-23AFC9F2CDAC}" destId="{AB2EDD7D-5FE4-4690-AF70-EC26ACAEC8A1}" srcOrd="0" destOrd="0" presId="urn:microsoft.com/office/officeart/2005/8/layout/vList2"/>
    <dgm:cxn modelId="{9914B964-5074-47A8-84EA-3F6090878B1D}" srcId="{D5655D42-9898-4401-B80E-CF02CDACD4FB}" destId="{A933B642-9113-4E7C-B824-23AFC9F2CDAC}" srcOrd="0" destOrd="0" parTransId="{42763C7A-DC1A-49F9-AFF4-CE17AD9CDE1B}" sibTransId="{46B3979D-66E3-4F6E-9F9C-1AFEB151B027}"/>
    <dgm:cxn modelId="{3FF5AC58-BE99-4B89-967B-F95DB41DA6AC}" type="presOf" srcId="{771A0377-DBD5-4397-8737-C0BDF5C13599}" destId="{97730F75-0F28-40D4-9710-D93FFCB42B8D}" srcOrd="0" destOrd="0" presId="urn:microsoft.com/office/officeart/2005/8/layout/vList2"/>
    <dgm:cxn modelId="{6A15A097-8D68-4C29-AE49-D5AEE0021FA7}" srcId="{D5655D42-9898-4401-B80E-CF02CDACD4FB}" destId="{E936269C-5967-40F5-8319-24085137035D}" srcOrd="1" destOrd="0" parTransId="{D9CD2FF3-17C9-4FEF-BEED-34FA48A612F1}" sibTransId="{64C7410B-CDB0-449F-A8C6-804460A582D0}"/>
    <dgm:cxn modelId="{E51FAC97-3DF1-44CD-838E-8357FAF7BF15}" srcId="{E936269C-5967-40F5-8319-24085137035D}" destId="{771A0377-DBD5-4397-8737-C0BDF5C13599}" srcOrd="0" destOrd="0" parTransId="{49F53841-FC73-4036-B37E-AA60E8D30791}" sibTransId="{C4044684-C780-4804-8513-1FFF5C3BAE9B}"/>
    <dgm:cxn modelId="{505158F1-07CD-41F2-A43A-05DF32FAD252}" type="presOf" srcId="{D5655D42-9898-4401-B80E-CF02CDACD4FB}" destId="{CD2ACB88-98E9-46FD-AFFE-BA02CB61003B}" srcOrd="0" destOrd="0" presId="urn:microsoft.com/office/officeart/2005/8/layout/vList2"/>
    <dgm:cxn modelId="{7C2BB4FE-3244-47C2-B607-36BFB09A794C}" type="presOf" srcId="{E936269C-5967-40F5-8319-24085137035D}" destId="{DE90AC1A-797B-4F5A-A0EA-0971527C9523}" srcOrd="0" destOrd="0" presId="urn:microsoft.com/office/officeart/2005/8/layout/vList2"/>
    <dgm:cxn modelId="{1E82B338-E2A0-4A3B-A1FE-6E4BF62956F7}" type="presParOf" srcId="{CD2ACB88-98E9-46FD-AFFE-BA02CB61003B}" destId="{AB2EDD7D-5FE4-4690-AF70-EC26ACAEC8A1}" srcOrd="0" destOrd="0" presId="urn:microsoft.com/office/officeart/2005/8/layout/vList2"/>
    <dgm:cxn modelId="{28E0DAB8-4AA1-4448-887F-808062059DCB}" type="presParOf" srcId="{CD2ACB88-98E9-46FD-AFFE-BA02CB61003B}" destId="{A0579B83-3336-46CD-886D-DBD69C49FD9C}" srcOrd="1" destOrd="0" presId="urn:microsoft.com/office/officeart/2005/8/layout/vList2"/>
    <dgm:cxn modelId="{DAA65DD0-F99C-49F8-BC13-6AA3E879558E}" type="presParOf" srcId="{CD2ACB88-98E9-46FD-AFFE-BA02CB61003B}" destId="{DE90AC1A-797B-4F5A-A0EA-0971527C9523}" srcOrd="2" destOrd="0" presId="urn:microsoft.com/office/officeart/2005/8/layout/vList2"/>
    <dgm:cxn modelId="{2B1A7F7E-1BC1-4531-B87E-EE1A061721DE}" type="presParOf" srcId="{CD2ACB88-98E9-46FD-AFFE-BA02CB61003B}" destId="{97730F75-0F28-40D4-9710-D93FFCB42B8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391D19-B956-4DB3-BA83-74EF8473B4A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7DBE8E8-5744-4D26-B8D5-AD867CA91DA4}">
      <dgm:prSet phldrT="[Text]" custT="1"/>
      <dgm:spPr/>
      <dgm:t>
        <a:bodyPr/>
        <a:lstStyle/>
        <a:p>
          <a:r>
            <a:rPr lang="en-US" sz="2400" dirty="0"/>
            <a:t>Juan 10:27</a:t>
          </a:r>
        </a:p>
      </dgm:t>
    </dgm:pt>
    <dgm:pt modelId="{CC30C25C-8C41-44A0-8DBC-584703CC87F2}" type="parTrans" cxnId="{4E209A1D-08C1-4E08-8577-2916FECE1F1D}">
      <dgm:prSet/>
      <dgm:spPr/>
      <dgm:t>
        <a:bodyPr/>
        <a:lstStyle/>
        <a:p>
          <a:endParaRPr lang="en-US"/>
        </a:p>
      </dgm:t>
    </dgm:pt>
    <dgm:pt modelId="{6EDF6A23-4527-4C33-81E3-7D9053D97A64}" type="sibTrans" cxnId="{4E209A1D-08C1-4E08-8577-2916FECE1F1D}">
      <dgm:prSet/>
      <dgm:spPr/>
      <dgm:t>
        <a:bodyPr/>
        <a:lstStyle/>
        <a:p>
          <a:endParaRPr lang="en-US"/>
        </a:p>
      </dgm:t>
    </dgm:pt>
    <dgm:pt modelId="{C755624D-133A-4FE7-A62C-46ADB2F6ABAC}">
      <dgm:prSet phldrT="[Text]"/>
      <dgm:spPr/>
      <dgm:t>
        <a:bodyPr/>
        <a:lstStyle/>
        <a:p>
          <a:r>
            <a:rPr lang="es-ES" dirty="0"/>
            <a:t>Deseo de ser guiados por el Espíritu de Dios</a:t>
          </a:r>
          <a:endParaRPr lang="en-US" dirty="0"/>
        </a:p>
      </dgm:t>
    </dgm:pt>
    <dgm:pt modelId="{4E6B10C9-779C-4550-B810-E381987131FA}" type="parTrans" cxnId="{E4E89376-82A2-4F29-ADE7-909C22F6906B}">
      <dgm:prSet/>
      <dgm:spPr/>
      <dgm:t>
        <a:bodyPr/>
        <a:lstStyle/>
        <a:p>
          <a:endParaRPr lang="en-US"/>
        </a:p>
      </dgm:t>
    </dgm:pt>
    <dgm:pt modelId="{A2A5127D-89B3-4FD8-88EE-25A8264EBF5E}" type="sibTrans" cxnId="{E4E89376-82A2-4F29-ADE7-909C22F6906B}">
      <dgm:prSet/>
      <dgm:spPr/>
      <dgm:t>
        <a:bodyPr/>
        <a:lstStyle/>
        <a:p>
          <a:endParaRPr lang="en-US"/>
        </a:p>
      </dgm:t>
    </dgm:pt>
    <dgm:pt modelId="{178C42FC-64B3-4620-B335-AA285285D1E1}">
      <dgm:prSet phldrT="[Text]" custT="1"/>
      <dgm:spPr/>
      <dgm:t>
        <a:bodyPr/>
        <a:lstStyle/>
        <a:p>
          <a:r>
            <a:rPr lang="en-US" sz="2400" dirty="0"/>
            <a:t>James 1:5-8</a:t>
          </a:r>
        </a:p>
      </dgm:t>
    </dgm:pt>
    <dgm:pt modelId="{0E9E9F4C-C4C2-4407-9149-08E663C44222}" type="parTrans" cxnId="{E5805040-2C14-46C1-B8A3-BEE0BD9B4289}">
      <dgm:prSet/>
      <dgm:spPr/>
      <dgm:t>
        <a:bodyPr/>
        <a:lstStyle/>
        <a:p>
          <a:endParaRPr lang="en-US"/>
        </a:p>
      </dgm:t>
    </dgm:pt>
    <dgm:pt modelId="{7599E650-AB76-4E47-AFCE-0C15FD1E7B66}" type="sibTrans" cxnId="{E5805040-2C14-46C1-B8A3-BEE0BD9B4289}">
      <dgm:prSet/>
      <dgm:spPr/>
      <dgm:t>
        <a:bodyPr/>
        <a:lstStyle/>
        <a:p>
          <a:endParaRPr lang="en-US"/>
        </a:p>
      </dgm:t>
    </dgm:pt>
    <dgm:pt modelId="{C8FCCFDC-E656-4361-BB32-869D09208F3E}">
      <dgm:prSet phldrT="[Text]"/>
      <dgm:spPr/>
      <dgm:t>
        <a:bodyPr/>
        <a:lstStyle/>
        <a:p>
          <a:r>
            <a:rPr lang="en-US" dirty="0" err="1"/>
            <a:t>Pregunte</a:t>
          </a:r>
          <a:r>
            <a:rPr lang="en-US" dirty="0"/>
            <a:t> </a:t>
          </a:r>
          <a:r>
            <a:rPr lang="en-US" dirty="0" err="1"/>
            <a:t>específicamente</a:t>
          </a:r>
          <a:endParaRPr lang="en-US" dirty="0"/>
        </a:p>
      </dgm:t>
    </dgm:pt>
    <dgm:pt modelId="{35B6636D-4A3D-486E-9B86-E7740D4AB862}" type="parTrans" cxnId="{D2F3301F-07EE-4E3C-B8AF-F10333A39336}">
      <dgm:prSet/>
      <dgm:spPr/>
      <dgm:t>
        <a:bodyPr/>
        <a:lstStyle/>
        <a:p>
          <a:endParaRPr lang="en-US"/>
        </a:p>
      </dgm:t>
    </dgm:pt>
    <dgm:pt modelId="{CC9BBE2C-9A7D-4CAF-B510-E41F76F14812}" type="sibTrans" cxnId="{D2F3301F-07EE-4E3C-B8AF-F10333A39336}">
      <dgm:prSet/>
      <dgm:spPr/>
      <dgm:t>
        <a:bodyPr/>
        <a:lstStyle/>
        <a:p>
          <a:endParaRPr lang="en-US"/>
        </a:p>
      </dgm:t>
    </dgm:pt>
    <dgm:pt modelId="{970BAFC4-CEF9-40F3-B357-E2979767712D}">
      <dgm:prSet phldrT="[Text]" custT="1"/>
      <dgm:spPr/>
      <dgm:t>
        <a:bodyPr/>
        <a:lstStyle/>
        <a:p>
          <a:r>
            <a:rPr lang="en-US" sz="2400" dirty="0"/>
            <a:t>Rev. 2:7</a:t>
          </a:r>
        </a:p>
      </dgm:t>
    </dgm:pt>
    <dgm:pt modelId="{37637044-64B3-4F9B-BC5F-3F2DFEB5C0C4}" type="parTrans" cxnId="{3FA50841-7824-4AC1-B2B3-25C43C1C5DFE}">
      <dgm:prSet/>
      <dgm:spPr/>
      <dgm:t>
        <a:bodyPr/>
        <a:lstStyle/>
        <a:p>
          <a:endParaRPr lang="en-US"/>
        </a:p>
      </dgm:t>
    </dgm:pt>
    <dgm:pt modelId="{F615FB80-8A46-426E-98E2-2BA9AEA81296}" type="sibTrans" cxnId="{3FA50841-7824-4AC1-B2B3-25C43C1C5DFE}">
      <dgm:prSet/>
      <dgm:spPr/>
      <dgm:t>
        <a:bodyPr/>
        <a:lstStyle/>
        <a:p>
          <a:endParaRPr lang="en-US"/>
        </a:p>
      </dgm:t>
    </dgm:pt>
    <dgm:pt modelId="{25E47299-A9F0-4AA1-A015-564D4A0D8214}">
      <dgm:prSet phldrT="[Text]"/>
      <dgm:spPr/>
      <dgm:t>
        <a:bodyPr/>
        <a:lstStyle/>
        <a:p>
          <a:r>
            <a:rPr lang="en-US" dirty="0" err="1"/>
            <a:t>Escuche</a:t>
          </a:r>
          <a:endParaRPr lang="en-US" dirty="0"/>
        </a:p>
      </dgm:t>
    </dgm:pt>
    <dgm:pt modelId="{D4687F49-2143-4AEE-B8AA-EC59689D18AC}" type="parTrans" cxnId="{36E7C4D7-8039-41D7-8562-F47BC4784368}">
      <dgm:prSet/>
      <dgm:spPr/>
      <dgm:t>
        <a:bodyPr/>
        <a:lstStyle/>
        <a:p>
          <a:endParaRPr lang="en-US"/>
        </a:p>
      </dgm:t>
    </dgm:pt>
    <dgm:pt modelId="{3FF8F97F-A275-4F07-86E7-CC1F953D75D8}" type="sibTrans" cxnId="{36E7C4D7-8039-41D7-8562-F47BC4784368}">
      <dgm:prSet/>
      <dgm:spPr/>
      <dgm:t>
        <a:bodyPr/>
        <a:lstStyle/>
        <a:p>
          <a:endParaRPr lang="en-US"/>
        </a:p>
      </dgm:t>
    </dgm:pt>
    <dgm:pt modelId="{B9060D11-9DF5-4BFA-BBAE-AC4FC2022082}" type="pres">
      <dgm:prSet presAssocID="{E9391D19-B956-4DB3-BA83-74EF8473B4AB}" presName="Name0" presStyleCnt="0">
        <dgm:presLayoutVars>
          <dgm:dir/>
          <dgm:animLvl val="lvl"/>
          <dgm:resizeHandles val="exact"/>
        </dgm:presLayoutVars>
      </dgm:prSet>
      <dgm:spPr/>
    </dgm:pt>
    <dgm:pt modelId="{1756E4B8-833A-4E74-A184-AE0C66844AC0}" type="pres">
      <dgm:prSet presAssocID="{17DBE8E8-5744-4D26-B8D5-AD867CA91DA4}" presName="linNode" presStyleCnt="0"/>
      <dgm:spPr/>
    </dgm:pt>
    <dgm:pt modelId="{47148012-1FFB-4AF0-BBA2-CECD7BFD1CAB}" type="pres">
      <dgm:prSet presAssocID="{17DBE8E8-5744-4D26-B8D5-AD867CA91DA4}" presName="parentText" presStyleLbl="node1" presStyleIdx="0" presStyleCnt="3">
        <dgm:presLayoutVars>
          <dgm:chMax val="1"/>
          <dgm:bulletEnabled val="1"/>
        </dgm:presLayoutVars>
      </dgm:prSet>
      <dgm:spPr/>
    </dgm:pt>
    <dgm:pt modelId="{35FFD07C-41D8-4C34-A0A6-7EEF6D5FF146}" type="pres">
      <dgm:prSet presAssocID="{17DBE8E8-5744-4D26-B8D5-AD867CA91DA4}" presName="descendantText" presStyleLbl="alignAccFollowNode1" presStyleIdx="0" presStyleCnt="3">
        <dgm:presLayoutVars>
          <dgm:bulletEnabled val="1"/>
        </dgm:presLayoutVars>
      </dgm:prSet>
      <dgm:spPr/>
    </dgm:pt>
    <dgm:pt modelId="{895344DB-05E2-48A7-8B15-17CCAED38E40}" type="pres">
      <dgm:prSet presAssocID="{6EDF6A23-4527-4C33-81E3-7D9053D97A64}" presName="sp" presStyleCnt="0"/>
      <dgm:spPr/>
    </dgm:pt>
    <dgm:pt modelId="{19000DD9-7DAE-42DF-99C8-7136DC2AF5DB}" type="pres">
      <dgm:prSet presAssocID="{178C42FC-64B3-4620-B335-AA285285D1E1}" presName="linNode" presStyleCnt="0"/>
      <dgm:spPr/>
    </dgm:pt>
    <dgm:pt modelId="{3A58366E-7481-43A0-AA53-9CF9BA797F80}" type="pres">
      <dgm:prSet presAssocID="{178C42FC-64B3-4620-B335-AA285285D1E1}" presName="parentText" presStyleLbl="node1" presStyleIdx="1" presStyleCnt="3" custLinFactNeighborX="-694" custLinFactNeighborY="634">
        <dgm:presLayoutVars>
          <dgm:chMax val="1"/>
          <dgm:bulletEnabled val="1"/>
        </dgm:presLayoutVars>
      </dgm:prSet>
      <dgm:spPr/>
    </dgm:pt>
    <dgm:pt modelId="{3C469202-F0EE-4D6D-9B0C-5F4B75D1214C}" type="pres">
      <dgm:prSet presAssocID="{178C42FC-64B3-4620-B335-AA285285D1E1}" presName="descendantText" presStyleLbl="alignAccFollowNode1" presStyleIdx="1" presStyleCnt="3">
        <dgm:presLayoutVars>
          <dgm:bulletEnabled val="1"/>
        </dgm:presLayoutVars>
      </dgm:prSet>
      <dgm:spPr/>
    </dgm:pt>
    <dgm:pt modelId="{0C70F78C-CC27-4939-A43A-7CC84410C9B7}" type="pres">
      <dgm:prSet presAssocID="{7599E650-AB76-4E47-AFCE-0C15FD1E7B66}" presName="sp" presStyleCnt="0"/>
      <dgm:spPr/>
    </dgm:pt>
    <dgm:pt modelId="{0E7F7E8B-DDE1-40BE-B9CF-F204F7B2097B}" type="pres">
      <dgm:prSet presAssocID="{970BAFC4-CEF9-40F3-B357-E2979767712D}" presName="linNode" presStyleCnt="0"/>
      <dgm:spPr/>
    </dgm:pt>
    <dgm:pt modelId="{2DFAA978-2F21-4AD5-9A8E-65378D148C28}" type="pres">
      <dgm:prSet presAssocID="{970BAFC4-CEF9-40F3-B357-E2979767712D}" presName="parentText" presStyleLbl="node1" presStyleIdx="2" presStyleCnt="3">
        <dgm:presLayoutVars>
          <dgm:chMax val="1"/>
          <dgm:bulletEnabled val="1"/>
        </dgm:presLayoutVars>
      </dgm:prSet>
      <dgm:spPr/>
    </dgm:pt>
    <dgm:pt modelId="{067CDD3D-35EC-4A0C-9DC0-52BEC721DDD2}" type="pres">
      <dgm:prSet presAssocID="{970BAFC4-CEF9-40F3-B357-E2979767712D}" presName="descendantText" presStyleLbl="alignAccFollowNode1" presStyleIdx="2" presStyleCnt="3">
        <dgm:presLayoutVars>
          <dgm:bulletEnabled val="1"/>
        </dgm:presLayoutVars>
      </dgm:prSet>
      <dgm:spPr/>
    </dgm:pt>
  </dgm:ptLst>
  <dgm:cxnLst>
    <dgm:cxn modelId="{4E209A1D-08C1-4E08-8577-2916FECE1F1D}" srcId="{E9391D19-B956-4DB3-BA83-74EF8473B4AB}" destId="{17DBE8E8-5744-4D26-B8D5-AD867CA91DA4}" srcOrd="0" destOrd="0" parTransId="{CC30C25C-8C41-44A0-8DBC-584703CC87F2}" sibTransId="{6EDF6A23-4527-4C33-81E3-7D9053D97A64}"/>
    <dgm:cxn modelId="{D2F3301F-07EE-4E3C-B8AF-F10333A39336}" srcId="{178C42FC-64B3-4620-B335-AA285285D1E1}" destId="{C8FCCFDC-E656-4361-BB32-869D09208F3E}" srcOrd="0" destOrd="0" parTransId="{35B6636D-4A3D-486E-9B86-E7740D4AB862}" sibTransId="{CC9BBE2C-9A7D-4CAF-B510-E41F76F14812}"/>
    <dgm:cxn modelId="{E5805040-2C14-46C1-B8A3-BEE0BD9B4289}" srcId="{E9391D19-B956-4DB3-BA83-74EF8473B4AB}" destId="{178C42FC-64B3-4620-B335-AA285285D1E1}" srcOrd="1" destOrd="0" parTransId="{0E9E9F4C-C4C2-4407-9149-08E663C44222}" sibTransId="{7599E650-AB76-4E47-AFCE-0C15FD1E7B66}"/>
    <dgm:cxn modelId="{3FA50841-7824-4AC1-B2B3-25C43C1C5DFE}" srcId="{E9391D19-B956-4DB3-BA83-74EF8473B4AB}" destId="{970BAFC4-CEF9-40F3-B357-E2979767712D}" srcOrd="2" destOrd="0" parTransId="{37637044-64B3-4F9B-BC5F-3F2DFEB5C0C4}" sibTransId="{F615FB80-8A46-426E-98E2-2BA9AEA81296}"/>
    <dgm:cxn modelId="{E4E89376-82A2-4F29-ADE7-909C22F6906B}" srcId="{17DBE8E8-5744-4D26-B8D5-AD867CA91DA4}" destId="{C755624D-133A-4FE7-A62C-46ADB2F6ABAC}" srcOrd="0" destOrd="0" parTransId="{4E6B10C9-779C-4550-B810-E381987131FA}" sibTransId="{A2A5127D-89B3-4FD8-88EE-25A8264EBF5E}"/>
    <dgm:cxn modelId="{C36F2184-1280-4965-A6D4-E7CA9AC195F7}" type="presOf" srcId="{25E47299-A9F0-4AA1-A015-564D4A0D8214}" destId="{067CDD3D-35EC-4A0C-9DC0-52BEC721DDD2}" srcOrd="0" destOrd="0" presId="urn:microsoft.com/office/officeart/2005/8/layout/vList5"/>
    <dgm:cxn modelId="{8D2A1EA7-FF64-404F-9B1D-5DF7BBB9655B}" type="presOf" srcId="{C755624D-133A-4FE7-A62C-46ADB2F6ABAC}" destId="{35FFD07C-41D8-4C34-A0A6-7EEF6D5FF146}" srcOrd="0" destOrd="0" presId="urn:microsoft.com/office/officeart/2005/8/layout/vList5"/>
    <dgm:cxn modelId="{46BF9DAE-0CA9-4EDE-B73D-B12754DC84D6}" type="presOf" srcId="{178C42FC-64B3-4620-B335-AA285285D1E1}" destId="{3A58366E-7481-43A0-AA53-9CF9BA797F80}" srcOrd="0" destOrd="0" presId="urn:microsoft.com/office/officeart/2005/8/layout/vList5"/>
    <dgm:cxn modelId="{611FA3B5-AEC7-4C22-9C1F-3AE491287C97}" type="presOf" srcId="{C8FCCFDC-E656-4361-BB32-869D09208F3E}" destId="{3C469202-F0EE-4D6D-9B0C-5F4B75D1214C}" srcOrd="0" destOrd="0" presId="urn:microsoft.com/office/officeart/2005/8/layout/vList5"/>
    <dgm:cxn modelId="{008516D3-C670-4676-8FBF-1D387D6E468D}" type="presOf" srcId="{E9391D19-B956-4DB3-BA83-74EF8473B4AB}" destId="{B9060D11-9DF5-4BFA-BBAE-AC4FC2022082}" srcOrd="0" destOrd="0" presId="urn:microsoft.com/office/officeart/2005/8/layout/vList5"/>
    <dgm:cxn modelId="{36E7C4D7-8039-41D7-8562-F47BC4784368}" srcId="{970BAFC4-CEF9-40F3-B357-E2979767712D}" destId="{25E47299-A9F0-4AA1-A015-564D4A0D8214}" srcOrd="0" destOrd="0" parTransId="{D4687F49-2143-4AEE-B8AA-EC59689D18AC}" sibTransId="{3FF8F97F-A275-4F07-86E7-CC1F953D75D8}"/>
    <dgm:cxn modelId="{FD08C6FA-20AD-42B3-8094-4428D078BDE4}" type="presOf" srcId="{17DBE8E8-5744-4D26-B8D5-AD867CA91DA4}" destId="{47148012-1FFB-4AF0-BBA2-CECD7BFD1CAB}" srcOrd="0" destOrd="0" presId="urn:microsoft.com/office/officeart/2005/8/layout/vList5"/>
    <dgm:cxn modelId="{A28023FB-913A-48F1-B18D-DA741FAC58AE}" type="presOf" srcId="{970BAFC4-CEF9-40F3-B357-E2979767712D}" destId="{2DFAA978-2F21-4AD5-9A8E-65378D148C28}" srcOrd="0" destOrd="0" presId="urn:microsoft.com/office/officeart/2005/8/layout/vList5"/>
    <dgm:cxn modelId="{FA2D25E9-6E62-46BC-83CE-C9FFE3A26A2B}" type="presParOf" srcId="{B9060D11-9DF5-4BFA-BBAE-AC4FC2022082}" destId="{1756E4B8-833A-4E74-A184-AE0C66844AC0}" srcOrd="0" destOrd="0" presId="urn:microsoft.com/office/officeart/2005/8/layout/vList5"/>
    <dgm:cxn modelId="{F17A7216-C0C3-4ED7-9798-2B1DB3C3DFAF}" type="presParOf" srcId="{1756E4B8-833A-4E74-A184-AE0C66844AC0}" destId="{47148012-1FFB-4AF0-BBA2-CECD7BFD1CAB}" srcOrd="0" destOrd="0" presId="urn:microsoft.com/office/officeart/2005/8/layout/vList5"/>
    <dgm:cxn modelId="{1BBB219D-24DF-4842-8116-4ABCC80C7A3D}" type="presParOf" srcId="{1756E4B8-833A-4E74-A184-AE0C66844AC0}" destId="{35FFD07C-41D8-4C34-A0A6-7EEF6D5FF146}" srcOrd="1" destOrd="0" presId="urn:microsoft.com/office/officeart/2005/8/layout/vList5"/>
    <dgm:cxn modelId="{4C3EFF13-2BF8-479E-8EFA-B168A959AD0E}" type="presParOf" srcId="{B9060D11-9DF5-4BFA-BBAE-AC4FC2022082}" destId="{895344DB-05E2-48A7-8B15-17CCAED38E40}" srcOrd="1" destOrd="0" presId="urn:microsoft.com/office/officeart/2005/8/layout/vList5"/>
    <dgm:cxn modelId="{7C65092B-2ED0-4A92-84DA-3987F3ACEDC4}" type="presParOf" srcId="{B9060D11-9DF5-4BFA-BBAE-AC4FC2022082}" destId="{19000DD9-7DAE-42DF-99C8-7136DC2AF5DB}" srcOrd="2" destOrd="0" presId="urn:microsoft.com/office/officeart/2005/8/layout/vList5"/>
    <dgm:cxn modelId="{83AD07BC-3D5C-4528-80CC-EA74AF0699DE}" type="presParOf" srcId="{19000DD9-7DAE-42DF-99C8-7136DC2AF5DB}" destId="{3A58366E-7481-43A0-AA53-9CF9BA797F80}" srcOrd="0" destOrd="0" presId="urn:microsoft.com/office/officeart/2005/8/layout/vList5"/>
    <dgm:cxn modelId="{3A237198-19CC-476D-A8CF-D6FF05F50418}" type="presParOf" srcId="{19000DD9-7DAE-42DF-99C8-7136DC2AF5DB}" destId="{3C469202-F0EE-4D6D-9B0C-5F4B75D1214C}" srcOrd="1" destOrd="0" presId="urn:microsoft.com/office/officeart/2005/8/layout/vList5"/>
    <dgm:cxn modelId="{9AA6A2FF-8A98-403E-BA97-59E44DA33742}" type="presParOf" srcId="{B9060D11-9DF5-4BFA-BBAE-AC4FC2022082}" destId="{0C70F78C-CC27-4939-A43A-7CC84410C9B7}" srcOrd="3" destOrd="0" presId="urn:microsoft.com/office/officeart/2005/8/layout/vList5"/>
    <dgm:cxn modelId="{9E065024-F686-4E3C-84C2-B4125DDDA42C}" type="presParOf" srcId="{B9060D11-9DF5-4BFA-BBAE-AC4FC2022082}" destId="{0E7F7E8B-DDE1-40BE-B9CF-F204F7B2097B}" srcOrd="4" destOrd="0" presId="urn:microsoft.com/office/officeart/2005/8/layout/vList5"/>
    <dgm:cxn modelId="{46E4C285-F15E-4AB6-9B4B-966616308305}" type="presParOf" srcId="{0E7F7E8B-DDE1-40BE-B9CF-F204F7B2097B}" destId="{2DFAA978-2F21-4AD5-9A8E-65378D148C28}" srcOrd="0" destOrd="0" presId="urn:microsoft.com/office/officeart/2005/8/layout/vList5"/>
    <dgm:cxn modelId="{3DCBAABC-0084-4AB1-AA71-7FA274F478AC}" type="presParOf" srcId="{0E7F7E8B-DDE1-40BE-B9CF-F204F7B2097B}" destId="{067CDD3D-35EC-4A0C-9DC0-52BEC721DDD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A6E964-6CCB-49F6-A878-5B71D64C9261}"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C09B7997-244D-4558-8934-D4448AC01110}">
      <dgm:prSet phldrT="[Text]"/>
      <dgm:spPr/>
      <dgm:t>
        <a:bodyPr/>
        <a:lstStyle/>
        <a:p>
          <a:r>
            <a:rPr lang="es-ES" b="1" dirty="0"/>
            <a:t>Sumerja su espíritu en las cosas de Dios </a:t>
          </a:r>
          <a:endParaRPr lang="en-US" dirty="0"/>
        </a:p>
      </dgm:t>
    </dgm:pt>
    <dgm:pt modelId="{0250C6EE-52C4-438E-BCB5-4C70AE4122A1}" type="parTrans" cxnId="{3A3372FB-61B1-400E-B260-9677708B0A99}">
      <dgm:prSet/>
      <dgm:spPr/>
      <dgm:t>
        <a:bodyPr/>
        <a:lstStyle/>
        <a:p>
          <a:endParaRPr lang="en-US"/>
        </a:p>
      </dgm:t>
    </dgm:pt>
    <dgm:pt modelId="{57CCA6BB-DE55-44C9-B027-ECBA67F096A3}" type="sibTrans" cxnId="{3A3372FB-61B1-400E-B260-9677708B0A99}">
      <dgm:prSet/>
      <dgm:spPr/>
      <dgm:t>
        <a:bodyPr/>
        <a:lstStyle/>
        <a:p>
          <a:endParaRPr lang="en-US"/>
        </a:p>
      </dgm:t>
    </dgm:pt>
    <dgm:pt modelId="{10F15CFA-68EA-4D17-B003-603629BBAD58}">
      <dgm:prSet phldrT="[Text]"/>
      <dgm:spPr/>
      <dgm:t>
        <a:bodyPr/>
        <a:lstStyle/>
        <a:p>
          <a:r>
            <a:rPr lang="es-ES" dirty="0"/>
            <a:t>En comunión con el Espíritu Santo</a:t>
          </a:r>
          <a:endParaRPr lang="en-US" dirty="0"/>
        </a:p>
      </dgm:t>
    </dgm:pt>
    <dgm:pt modelId="{FB2B5D3F-BC6E-41C0-992E-F4EE2CFA718F}" type="parTrans" cxnId="{1D5740E1-E497-441C-A398-981FEF0DDFF1}">
      <dgm:prSet/>
      <dgm:spPr/>
      <dgm:t>
        <a:bodyPr/>
        <a:lstStyle/>
        <a:p>
          <a:endParaRPr lang="en-US"/>
        </a:p>
      </dgm:t>
    </dgm:pt>
    <dgm:pt modelId="{C546DEE5-AC23-464F-8729-ECD8F4CBAB6A}" type="sibTrans" cxnId="{1D5740E1-E497-441C-A398-981FEF0DDFF1}">
      <dgm:prSet/>
      <dgm:spPr/>
      <dgm:t>
        <a:bodyPr/>
        <a:lstStyle/>
        <a:p>
          <a:endParaRPr lang="en-US"/>
        </a:p>
      </dgm:t>
    </dgm:pt>
    <dgm:pt modelId="{EC5EB96E-1910-4264-817C-DD0BFD211A5A}">
      <dgm:prSet phldrT="[Text]"/>
      <dgm:spPr/>
      <dgm:t>
        <a:bodyPr/>
        <a:lstStyle/>
        <a:p>
          <a:r>
            <a:rPr lang="es-ES" dirty="0"/>
            <a:t>Leer la Palabra de Dio</a:t>
          </a:r>
          <a:endParaRPr lang="en-US" dirty="0"/>
        </a:p>
      </dgm:t>
    </dgm:pt>
    <dgm:pt modelId="{3C3477C1-ADC6-4CE8-A055-4E1132356413}" type="parTrans" cxnId="{E5C29110-9E66-454D-8AA0-BEAF54739130}">
      <dgm:prSet/>
      <dgm:spPr/>
      <dgm:t>
        <a:bodyPr/>
        <a:lstStyle/>
        <a:p>
          <a:endParaRPr lang="en-US"/>
        </a:p>
      </dgm:t>
    </dgm:pt>
    <dgm:pt modelId="{06B20183-54ED-4567-B160-33593450A017}" type="sibTrans" cxnId="{E5C29110-9E66-454D-8AA0-BEAF54739130}">
      <dgm:prSet/>
      <dgm:spPr/>
      <dgm:t>
        <a:bodyPr/>
        <a:lstStyle/>
        <a:p>
          <a:endParaRPr lang="en-US"/>
        </a:p>
      </dgm:t>
    </dgm:pt>
    <dgm:pt modelId="{9EC62DC3-81AD-4647-BAB6-CB18BFA07117}">
      <dgm:prSet/>
      <dgm:spPr/>
      <dgm:t>
        <a:bodyPr/>
        <a:lstStyle/>
        <a:p>
          <a:r>
            <a:rPr lang="en-US" dirty="0" err="1"/>
            <a:t>Orar</a:t>
          </a:r>
          <a:r>
            <a:rPr lang="en-US" dirty="0"/>
            <a:t> </a:t>
          </a:r>
          <a:r>
            <a:rPr lang="en-US" dirty="0" err="1"/>
            <a:t>en</a:t>
          </a:r>
          <a:r>
            <a:rPr lang="en-US" dirty="0"/>
            <a:t> el </a:t>
          </a:r>
          <a:r>
            <a:rPr lang="en-US" dirty="0" err="1"/>
            <a:t>espíritu</a:t>
          </a:r>
          <a:r>
            <a:rPr lang="en-US" dirty="0"/>
            <a:t> </a:t>
          </a:r>
        </a:p>
      </dgm:t>
    </dgm:pt>
    <dgm:pt modelId="{5556C251-D507-457E-A977-4DEE398D2D90}" type="parTrans" cxnId="{85124DAB-FE69-45CE-9E01-38151FEEBFD7}">
      <dgm:prSet/>
      <dgm:spPr/>
      <dgm:t>
        <a:bodyPr/>
        <a:lstStyle/>
        <a:p>
          <a:endParaRPr lang="en-US"/>
        </a:p>
      </dgm:t>
    </dgm:pt>
    <dgm:pt modelId="{46230190-3BC9-4500-A2DF-32C3003C513D}" type="sibTrans" cxnId="{85124DAB-FE69-45CE-9E01-38151FEEBFD7}">
      <dgm:prSet/>
      <dgm:spPr/>
      <dgm:t>
        <a:bodyPr/>
        <a:lstStyle/>
        <a:p>
          <a:endParaRPr lang="en-US"/>
        </a:p>
      </dgm:t>
    </dgm:pt>
    <dgm:pt modelId="{DC6E9999-2122-47C2-A08B-0F4CFD7D5F74}">
      <dgm:prSet/>
      <dgm:spPr/>
      <dgm:t>
        <a:bodyPr/>
        <a:lstStyle/>
        <a:p>
          <a:r>
            <a:rPr lang="es-ES" dirty="0"/>
            <a:t>La adoración y la alabanza</a:t>
          </a:r>
          <a:endParaRPr lang="en-US" dirty="0"/>
        </a:p>
      </dgm:t>
    </dgm:pt>
    <dgm:pt modelId="{6F4CB649-68A1-4366-8E9A-88B67E5023BE}" type="parTrans" cxnId="{F590EF4E-4CA3-43B8-9054-4C12F6FFFD79}">
      <dgm:prSet/>
      <dgm:spPr/>
      <dgm:t>
        <a:bodyPr/>
        <a:lstStyle/>
        <a:p>
          <a:endParaRPr lang="en-US"/>
        </a:p>
      </dgm:t>
    </dgm:pt>
    <dgm:pt modelId="{FDF721E3-3019-4F72-B057-C35F72BDD086}" type="sibTrans" cxnId="{F590EF4E-4CA3-43B8-9054-4C12F6FFFD79}">
      <dgm:prSet/>
      <dgm:spPr/>
      <dgm:t>
        <a:bodyPr/>
        <a:lstStyle/>
        <a:p>
          <a:endParaRPr lang="en-US"/>
        </a:p>
      </dgm:t>
    </dgm:pt>
    <dgm:pt modelId="{77A993BB-10E4-44FB-9251-0AD3F82A23D1}" type="pres">
      <dgm:prSet presAssocID="{A9A6E964-6CCB-49F6-A878-5B71D64C9261}" presName="linear" presStyleCnt="0">
        <dgm:presLayoutVars>
          <dgm:dir/>
          <dgm:animLvl val="lvl"/>
          <dgm:resizeHandles val="exact"/>
        </dgm:presLayoutVars>
      </dgm:prSet>
      <dgm:spPr/>
    </dgm:pt>
    <dgm:pt modelId="{6F42512E-0B4D-4F87-AD28-A47F68AC6523}" type="pres">
      <dgm:prSet presAssocID="{C09B7997-244D-4558-8934-D4448AC01110}" presName="parentLin" presStyleCnt="0"/>
      <dgm:spPr/>
    </dgm:pt>
    <dgm:pt modelId="{F4ABFEFF-3A6C-4173-BF00-8ED9F1D01245}" type="pres">
      <dgm:prSet presAssocID="{C09B7997-244D-4558-8934-D4448AC01110}" presName="parentLeftMargin" presStyleLbl="node1" presStyleIdx="0" presStyleCnt="5"/>
      <dgm:spPr/>
    </dgm:pt>
    <dgm:pt modelId="{72CDC53B-03DF-4FB1-A899-772D683AFFE1}" type="pres">
      <dgm:prSet presAssocID="{C09B7997-244D-4558-8934-D4448AC01110}" presName="parentText" presStyleLbl="node1" presStyleIdx="0" presStyleCnt="5">
        <dgm:presLayoutVars>
          <dgm:chMax val="0"/>
          <dgm:bulletEnabled val="1"/>
        </dgm:presLayoutVars>
      </dgm:prSet>
      <dgm:spPr/>
    </dgm:pt>
    <dgm:pt modelId="{7E0747B4-24AF-443D-A731-C5F32A046B7A}" type="pres">
      <dgm:prSet presAssocID="{C09B7997-244D-4558-8934-D4448AC01110}" presName="negativeSpace" presStyleCnt="0"/>
      <dgm:spPr/>
    </dgm:pt>
    <dgm:pt modelId="{94F31B14-D5B0-4549-9CE2-307D2935DC21}" type="pres">
      <dgm:prSet presAssocID="{C09B7997-244D-4558-8934-D4448AC01110}" presName="childText" presStyleLbl="conFgAcc1" presStyleIdx="0" presStyleCnt="5">
        <dgm:presLayoutVars>
          <dgm:bulletEnabled val="1"/>
        </dgm:presLayoutVars>
      </dgm:prSet>
      <dgm:spPr/>
    </dgm:pt>
    <dgm:pt modelId="{3A2ED67A-A0B9-4616-85A3-066994693383}" type="pres">
      <dgm:prSet presAssocID="{57CCA6BB-DE55-44C9-B027-ECBA67F096A3}" presName="spaceBetweenRectangles" presStyleCnt="0"/>
      <dgm:spPr/>
    </dgm:pt>
    <dgm:pt modelId="{FB148E66-A2A9-427A-9AA5-B674C46E6B2C}" type="pres">
      <dgm:prSet presAssocID="{10F15CFA-68EA-4D17-B003-603629BBAD58}" presName="parentLin" presStyleCnt="0"/>
      <dgm:spPr/>
    </dgm:pt>
    <dgm:pt modelId="{E9131409-CFAF-4EE3-A3C1-5886C89E8CF4}" type="pres">
      <dgm:prSet presAssocID="{10F15CFA-68EA-4D17-B003-603629BBAD58}" presName="parentLeftMargin" presStyleLbl="node1" presStyleIdx="0" presStyleCnt="5"/>
      <dgm:spPr/>
    </dgm:pt>
    <dgm:pt modelId="{58DC129B-480A-40BF-B0A2-6D656336CFFB}" type="pres">
      <dgm:prSet presAssocID="{10F15CFA-68EA-4D17-B003-603629BBAD58}" presName="parentText" presStyleLbl="node1" presStyleIdx="1" presStyleCnt="5" custLinFactX="7600" custLinFactNeighborX="100000" custLinFactNeighborY="-2986">
        <dgm:presLayoutVars>
          <dgm:chMax val="0"/>
          <dgm:bulletEnabled val="1"/>
        </dgm:presLayoutVars>
      </dgm:prSet>
      <dgm:spPr/>
    </dgm:pt>
    <dgm:pt modelId="{C760B2D8-F37E-4B27-B71B-CB3BB08E410D}" type="pres">
      <dgm:prSet presAssocID="{10F15CFA-68EA-4D17-B003-603629BBAD58}" presName="negativeSpace" presStyleCnt="0"/>
      <dgm:spPr/>
    </dgm:pt>
    <dgm:pt modelId="{A9CB5F9B-87FA-4237-8520-B800E198D149}" type="pres">
      <dgm:prSet presAssocID="{10F15CFA-68EA-4D17-B003-603629BBAD58}" presName="childText" presStyleLbl="conFgAcc1" presStyleIdx="1" presStyleCnt="5">
        <dgm:presLayoutVars>
          <dgm:bulletEnabled val="1"/>
        </dgm:presLayoutVars>
      </dgm:prSet>
      <dgm:spPr/>
    </dgm:pt>
    <dgm:pt modelId="{54B83C81-206B-4207-8D6A-F0E3A6114BF4}" type="pres">
      <dgm:prSet presAssocID="{C546DEE5-AC23-464F-8729-ECD8F4CBAB6A}" presName="spaceBetweenRectangles" presStyleCnt="0"/>
      <dgm:spPr/>
    </dgm:pt>
    <dgm:pt modelId="{A1CC343C-8B5E-4BD7-8D7D-6683AEBC7520}" type="pres">
      <dgm:prSet presAssocID="{EC5EB96E-1910-4264-817C-DD0BFD211A5A}" presName="parentLin" presStyleCnt="0"/>
      <dgm:spPr/>
    </dgm:pt>
    <dgm:pt modelId="{8DEDC529-5945-4526-A18C-183F874AF9D0}" type="pres">
      <dgm:prSet presAssocID="{EC5EB96E-1910-4264-817C-DD0BFD211A5A}" presName="parentLeftMargin" presStyleLbl="node1" presStyleIdx="1" presStyleCnt="5"/>
      <dgm:spPr/>
    </dgm:pt>
    <dgm:pt modelId="{098AA2CD-2E47-42A5-945D-A29F7BD3FC54}" type="pres">
      <dgm:prSet presAssocID="{EC5EB96E-1910-4264-817C-DD0BFD211A5A}" presName="parentText" presStyleLbl="node1" presStyleIdx="2" presStyleCnt="5" custLinFactX="7600" custLinFactNeighborX="100000" custLinFactNeighborY="-9142">
        <dgm:presLayoutVars>
          <dgm:chMax val="0"/>
          <dgm:bulletEnabled val="1"/>
        </dgm:presLayoutVars>
      </dgm:prSet>
      <dgm:spPr/>
    </dgm:pt>
    <dgm:pt modelId="{D8A4CB43-119F-44A6-BF53-0EB99E7FB229}" type="pres">
      <dgm:prSet presAssocID="{EC5EB96E-1910-4264-817C-DD0BFD211A5A}" presName="negativeSpace" presStyleCnt="0"/>
      <dgm:spPr/>
    </dgm:pt>
    <dgm:pt modelId="{B6C6FE5A-23A8-4EA9-9AA9-1F595FA2AB8B}" type="pres">
      <dgm:prSet presAssocID="{EC5EB96E-1910-4264-817C-DD0BFD211A5A}" presName="childText" presStyleLbl="conFgAcc1" presStyleIdx="2" presStyleCnt="5">
        <dgm:presLayoutVars>
          <dgm:bulletEnabled val="1"/>
        </dgm:presLayoutVars>
      </dgm:prSet>
      <dgm:spPr/>
    </dgm:pt>
    <dgm:pt modelId="{F966B444-60A1-4BEF-8322-6160F5DDFA55}" type="pres">
      <dgm:prSet presAssocID="{06B20183-54ED-4567-B160-33593450A017}" presName="spaceBetweenRectangles" presStyleCnt="0"/>
      <dgm:spPr/>
    </dgm:pt>
    <dgm:pt modelId="{549CABAE-8555-4E05-B42F-F186D9AC6B79}" type="pres">
      <dgm:prSet presAssocID="{DC6E9999-2122-47C2-A08B-0F4CFD7D5F74}" presName="parentLin" presStyleCnt="0"/>
      <dgm:spPr/>
    </dgm:pt>
    <dgm:pt modelId="{FED3577B-A232-4AE0-BFEC-07A44FE5B3C2}" type="pres">
      <dgm:prSet presAssocID="{DC6E9999-2122-47C2-A08B-0F4CFD7D5F74}" presName="parentLeftMargin" presStyleLbl="node1" presStyleIdx="2" presStyleCnt="5"/>
      <dgm:spPr/>
    </dgm:pt>
    <dgm:pt modelId="{6F46F348-9AAE-467A-9E21-73CD561F52FC}" type="pres">
      <dgm:prSet presAssocID="{DC6E9999-2122-47C2-A08B-0F4CFD7D5F74}" presName="parentText" presStyleLbl="node1" presStyleIdx="3" presStyleCnt="5" custLinFactX="7600" custLinFactNeighborX="100000" custLinFactNeighborY="9287">
        <dgm:presLayoutVars>
          <dgm:chMax val="0"/>
          <dgm:bulletEnabled val="1"/>
        </dgm:presLayoutVars>
      </dgm:prSet>
      <dgm:spPr/>
    </dgm:pt>
    <dgm:pt modelId="{47E5D950-1E0A-41EC-B565-B8DC81CBB206}" type="pres">
      <dgm:prSet presAssocID="{DC6E9999-2122-47C2-A08B-0F4CFD7D5F74}" presName="negativeSpace" presStyleCnt="0"/>
      <dgm:spPr/>
    </dgm:pt>
    <dgm:pt modelId="{9F6AFBBF-269E-4C06-8266-6822872908EA}" type="pres">
      <dgm:prSet presAssocID="{DC6E9999-2122-47C2-A08B-0F4CFD7D5F74}" presName="childText" presStyleLbl="conFgAcc1" presStyleIdx="3" presStyleCnt="5">
        <dgm:presLayoutVars>
          <dgm:bulletEnabled val="1"/>
        </dgm:presLayoutVars>
      </dgm:prSet>
      <dgm:spPr/>
    </dgm:pt>
    <dgm:pt modelId="{4FA24127-6272-40BE-A028-6C51491D5E25}" type="pres">
      <dgm:prSet presAssocID="{FDF721E3-3019-4F72-B057-C35F72BDD086}" presName="spaceBetweenRectangles" presStyleCnt="0"/>
      <dgm:spPr/>
    </dgm:pt>
    <dgm:pt modelId="{5E3AA50B-421F-4010-A76D-0745A9974ADE}" type="pres">
      <dgm:prSet presAssocID="{9EC62DC3-81AD-4647-BAB6-CB18BFA07117}" presName="parentLin" presStyleCnt="0"/>
      <dgm:spPr/>
    </dgm:pt>
    <dgm:pt modelId="{E070AB51-016C-4CFE-889B-D68B7F0DC227}" type="pres">
      <dgm:prSet presAssocID="{9EC62DC3-81AD-4647-BAB6-CB18BFA07117}" presName="parentLeftMargin" presStyleLbl="node1" presStyleIdx="3" presStyleCnt="5"/>
      <dgm:spPr/>
    </dgm:pt>
    <dgm:pt modelId="{B821A6B3-41A3-4B6A-B18B-B18E62C2D325}" type="pres">
      <dgm:prSet presAssocID="{9EC62DC3-81AD-4647-BAB6-CB18BFA07117}" presName="parentText" presStyleLbl="node1" presStyleIdx="4" presStyleCnt="5" custLinFactX="8940" custLinFactNeighborX="100000" custLinFactNeighborY="-9161">
        <dgm:presLayoutVars>
          <dgm:chMax val="0"/>
          <dgm:bulletEnabled val="1"/>
        </dgm:presLayoutVars>
      </dgm:prSet>
      <dgm:spPr/>
    </dgm:pt>
    <dgm:pt modelId="{D31B5FCE-35FB-45B7-88DF-99342ABE9E13}" type="pres">
      <dgm:prSet presAssocID="{9EC62DC3-81AD-4647-BAB6-CB18BFA07117}" presName="negativeSpace" presStyleCnt="0"/>
      <dgm:spPr/>
    </dgm:pt>
    <dgm:pt modelId="{163EBF53-F5DF-42B1-853D-F9B97B61FE09}" type="pres">
      <dgm:prSet presAssocID="{9EC62DC3-81AD-4647-BAB6-CB18BFA07117}" presName="childText" presStyleLbl="conFgAcc1" presStyleIdx="4" presStyleCnt="5">
        <dgm:presLayoutVars>
          <dgm:bulletEnabled val="1"/>
        </dgm:presLayoutVars>
      </dgm:prSet>
      <dgm:spPr/>
    </dgm:pt>
  </dgm:ptLst>
  <dgm:cxnLst>
    <dgm:cxn modelId="{70B6400B-7863-4E50-81CE-D9B05AA454E2}" type="presOf" srcId="{DC6E9999-2122-47C2-A08B-0F4CFD7D5F74}" destId="{FED3577B-A232-4AE0-BFEC-07A44FE5B3C2}" srcOrd="0" destOrd="0" presId="urn:microsoft.com/office/officeart/2005/8/layout/list1"/>
    <dgm:cxn modelId="{E5C29110-9E66-454D-8AA0-BEAF54739130}" srcId="{A9A6E964-6CCB-49F6-A878-5B71D64C9261}" destId="{EC5EB96E-1910-4264-817C-DD0BFD211A5A}" srcOrd="2" destOrd="0" parTransId="{3C3477C1-ADC6-4CE8-A055-4E1132356413}" sibTransId="{06B20183-54ED-4567-B160-33593450A017}"/>
    <dgm:cxn modelId="{6D6DC111-3A56-4832-A051-10FCF9F4E9CC}" type="presOf" srcId="{10F15CFA-68EA-4D17-B003-603629BBAD58}" destId="{58DC129B-480A-40BF-B0A2-6D656336CFFB}" srcOrd="1" destOrd="0" presId="urn:microsoft.com/office/officeart/2005/8/layout/list1"/>
    <dgm:cxn modelId="{940AE019-5FC5-470D-BF3A-6330849784B5}" type="presOf" srcId="{C09B7997-244D-4558-8934-D4448AC01110}" destId="{72CDC53B-03DF-4FB1-A899-772D683AFFE1}" srcOrd="1" destOrd="0" presId="urn:microsoft.com/office/officeart/2005/8/layout/list1"/>
    <dgm:cxn modelId="{5B44E719-AACD-4FD3-AD05-9E6A04212143}" type="presOf" srcId="{9EC62DC3-81AD-4647-BAB6-CB18BFA07117}" destId="{B821A6B3-41A3-4B6A-B18B-B18E62C2D325}" srcOrd="1" destOrd="0" presId="urn:microsoft.com/office/officeart/2005/8/layout/list1"/>
    <dgm:cxn modelId="{2B0E1E29-1D0C-48C4-A236-EA983EC28C48}" type="presOf" srcId="{EC5EB96E-1910-4264-817C-DD0BFD211A5A}" destId="{8DEDC529-5945-4526-A18C-183F874AF9D0}" srcOrd="0" destOrd="0" presId="urn:microsoft.com/office/officeart/2005/8/layout/list1"/>
    <dgm:cxn modelId="{3E120832-FA35-45DD-8EBF-DE43FCA8FB69}" type="presOf" srcId="{10F15CFA-68EA-4D17-B003-603629BBAD58}" destId="{E9131409-CFAF-4EE3-A3C1-5886C89E8CF4}" srcOrd="0" destOrd="0" presId="urn:microsoft.com/office/officeart/2005/8/layout/list1"/>
    <dgm:cxn modelId="{15585B3C-D7A1-4842-8A54-514617EBDA51}" type="presOf" srcId="{C09B7997-244D-4558-8934-D4448AC01110}" destId="{F4ABFEFF-3A6C-4173-BF00-8ED9F1D01245}" srcOrd="0" destOrd="0" presId="urn:microsoft.com/office/officeart/2005/8/layout/list1"/>
    <dgm:cxn modelId="{F590EF4E-4CA3-43B8-9054-4C12F6FFFD79}" srcId="{A9A6E964-6CCB-49F6-A878-5B71D64C9261}" destId="{DC6E9999-2122-47C2-A08B-0F4CFD7D5F74}" srcOrd="3" destOrd="0" parTransId="{6F4CB649-68A1-4366-8E9A-88B67E5023BE}" sibTransId="{FDF721E3-3019-4F72-B057-C35F72BDD086}"/>
    <dgm:cxn modelId="{54BB8451-5D79-40C5-88A6-283AB9B27903}" type="presOf" srcId="{DC6E9999-2122-47C2-A08B-0F4CFD7D5F74}" destId="{6F46F348-9AAE-467A-9E21-73CD561F52FC}" srcOrd="1" destOrd="0" presId="urn:microsoft.com/office/officeart/2005/8/layout/list1"/>
    <dgm:cxn modelId="{85124DAB-FE69-45CE-9E01-38151FEEBFD7}" srcId="{A9A6E964-6CCB-49F6-A878-5B71D64C9261}" destId="{9EC62DC3-81AD-4647-BAB6-CB18BFA07117}" srcOrd="4" destOrd="0" parTransId="{5556C251-D507-457E-A977-4DEE398D2D90}" sibTransId="{46230190-3BC9-4500-A2DF-32C3003C513D}"/>
    <dgm:cxn modelId="{03ED18B6-F769-429F-A152-F24E8C915FFF}" type="presOf" srcId="{A9A6E964-6CCB-49F6-A878-5B71D64C9261}" destId="{77A993BB-10E4-44FB-9251-0AD3F82A23D1}" srcOrd="0" destOrd="0" presId="urn:microsoft.com/office/officeart/2005/8/layout/list1"/>
    <dgm:cxn modelId="{74BA3BB8-9FD4-4ADE-B4D3-11B0CFE18CC3}" type="presOf" srcId="{9EC62DC3-81AD-4647-BAB6-CB18BFA07117}" destId="{E070AB51-016C-4CFE-889B-D68B7F0DC227}" srcOrd="0" destOrd="0" presId="urn:microsoft.com/office/officeart/2005/8/layout/list1"/>
    <dgm:cxn modelId="{073BE9BB-46C8-4B00-B1A0-587B12FDB909}" type="presOf" srcId="{EC5EB96E-1910-4264-817C-DD0BFD211A5A}" destId="{098AA2CD-2E47-42A5-945D-A29F7BD3FC54}" srcOrd="1" destOrd="0" presId="urn:microsoft.com/office/officeart/2005/8/layout/list1"/>
    <dgm:cxn modelId="{1D5740E1-E497-441C-A398-981FEF0DDFF1}" srcId="{A9A6E964-6CCB-49F6-A878-5B71D64C9261}" destId="{10F15CFA-68EA-4D17-B003-603629BBAD58}" srcOrd="1" destOrd="0" parTransId="{FB2B5D3F-BC6E-41C0-992E-F4EE2CFA718F}" sibTransId="{C546DEE5-AC23-464F-8729-ECD8F4CBAB6A}"/>
    <dgm:cxn modelId="{3A3372FB-61B1-400E-B260-9677708B0A99}" srcId="{A9A6E964-6CCB-49F6-A878-5B71D64C9261}" destId="{C09B7997-244D-4558-8934-D4448AC01110}" srcOrd="0" destOrd="0" parTransId="{0250C6EE-52C4-438E-BCB5-4C70AE4122A1}" sibTransId="{57CCA6BB-DE55-44C9-B027-ECBA67F096A3}"/>
    <dgm:cxn modelId="{5B8AFEC7-777B-405D-B8CC-5EE0109205FF}" type="presParOf" srcId="{77A993BB-10E4-44FB-9251-0AD3F82A23D1}" destId="{6F42512E-0B4D-4F87-AD28-A47F68AC6523}" srcOrd="0" destOrd="0" presId="urn:microsoft.com/office/officeart/2005/8/layout/list1"/>
    <dgm:cxn modelId="{EA167B85-1025-4365-88C8-36D24009435E}" type="presParOf" srcId="{6F42512E-0B4D-4F87-AD28-A47F68AC6523}" destId="{F4ABFEFF-3A6C-4173-BF00-8ED9F1D01245}" srcOrd="0" destOrd="0" presId="urn:microsoft.com/office/officeart/2005/8/layout/list1"/>
    <dgm:cxn modelId="{31E377AB-6ACC-4818-81E3-831BC9A26ADC}" type="presParOf" srcId="{6F42512E-0B4D-4F87-AD28-A47F68AC6523}" destId="{72CDC53B-03DF-4FB1-A899-772D683AFFE1}" srcOrd="1" destOrd="0" presId="urn:microsoft.com/office/officeart/2005/8/layout/list1"/>
    <dgm:cxn modelId="{C296F0A7-B353-4D51-9563-FECB51E8B71D}" type="presParOf" srcId="{77A993BB-10E4-44FB-9251-0AD3F82A23D1}" destId="{7E0747B4-24AF-443D-A731-C5F32A046B7A}" srcOrd="1" destOrd="0" presId="urn:microsoft.com/office/officeart/2005/8/layout/list1"/>
    <dgm:cxn modelId="{EB49F7AA-04C0-4F8C-9C46-8DB09F9C56F5}" type="presParOf" srcId="{77A993BB-10E4-44FB-9251-0AD3F82A23D1}" destId="{94F31B14-D5B0-4549-9CE2-307D2935DC21}" srcOrd="2" destOrd="0" presId="urn:microsoft.com/office/officeart/2005/8/layout/list1"/>
    <dgm:cxn modelId="{ACC9D871-751A-4495-AA83-BE2B39FE16A5}" type="presParOf" srcId="{77A993BB-10E4-44FB-9251-0AD3F82A23D1}" destId="{3A2ED67A-A0B9-4616-85A3-066994693383}" srcOrd="3" destOrd="0" presId="urn:microsoft.com/office/officeart/2005/8/layout/list1"/>
    <dgm:cxn modelId="{9189BB93-DB27-425F-8219-C08ADA9E15D0}" type="presParOf" srcId="{77A993BB-10E4-44FB-9251-0AD3F82A23D1}" destId="{FB148E66-A2A9-427A-9AA5-B674C46E6B2C}" srcOrd="4" destOrd="0" presId="urn:microsoft.com/office/officeart/2005/8/layout/list1"/>
    <dgm:cxn modelId="{CEA9B056-D0D4-454B-A1DE-409815154489}" type="presParOf" srcId="{FB148E66-A2A9-427A-9AA5-B674C46E6B2C}" destId="{E9131409-CFAF-4EE3-A3C1-5886C89E8CF4}" srcOrd="0" destOrd="0" presId="urn:microsoft.com/office/officeart/2005/8/layout/list1"/>
    <dgm:cxn modelId="{BEF9F721-E66C-4D34-8ECD-A7FD00EEA2E6}" type="presParOf" srcId="{FB148E66-A2A9-427A-9AA5-B674C46E6B2C}" destId="{58DC129B-480A-40BF-B0A2-6D656336CFFB}" srcOrd="1" destOrd="0" presId="urn:microsoft.com/office/officeart/2005/8/layout/list1"/>
    <dgm:cxn modelId="{AA30E3C4-3931-495F-90B7-46BC346AB45E}" type="presParOf" srcId="{77A993BB-10E4-44FB-9251-0AD3F82A23D1}" destId="{C760B2D8-F37E-4B27-B71B-CB3BB08E410D}" srcOrd="5" destOrd="0" presId="urn:microsoft.com/office/officeart/2005/8/layout/list1"/>
    <dgm:cxn modelId="{E8A4DFEB-9C40-4F2D-821D-CA4B654A9BB1}" type="presParOf" srcId="{77A993BB-10E4-44FB-9251-0AD3F82A23D1}" destId="{A9CB5F9B-87FA-4237-8520-B800E198D149}" srcOrd="6" destOrd="0" presId="urn:microsoft.com/office/officeart/2005/8/layout/list1"/>
    <dgm:cxn modelId="{A6574587-3DCE-4D09-9966-9A759F057E83}" type="presParOf" srcId="{77A993BB-10E4-44FB-9251-0AD3F82A23D1}" destId="{54B83C81-206B-4207-8D6A-F0E3A6114BF4}" srcOrd="7" destOrd="0" presId="urn:microsoft.com/office/officeart/2005/8/layout/list1"/>
    <dgm:cxn modelId="{5E588350-502E-4C51-908A-7B19F32A1AE5}" type="presParOf" srcId="{77A993BB-10E4-44FB-9251-0AD3F82A23D1}" destId="{A1CC343C-8B5E-4BD7-8D7D-6683AEBC7520}" srcOrd="8" destOrd="0" presId="urn:microsoft.com/office/officeart/2005/8/layout/list1"/>
    <dgm:cxn modelId="{E419CFAE-0FB8-42D8-8256-D9C10E446372}" type="presParOf" srcId="{A1CC343C-8B5E-4BD7-8D7D-6683AEBC7520}" destId="{8DEDC529-5945-4526-A18C-183F874AF9D0}" srcOrd="0" destOrd="0" presId="urn:microsoft.com/office/officeart/2005/8/layout/list1"/>
    <dgm:cxn modelId="{340B6EA2-2D69-4A19-B986-28BF77B0368B}" type="presParOf" srcId="{A1CC343C-8B5E-4BD7-8D7D-6683AEBC7520}" destId="{098AA2CD-2E47-42A5-945D-A29F7BD3FC54}" srcOrd="1" destOrd="0" presId="urn:microsoft.com/office/officeart/2005/8/layout/list1"/>
    <dgm:cxn modelId="{152B0465-4CF7-4FE5-A028-17B2A26862C2}" type="presParOf" srcId="{77A993BB-10E4-44FB-9251-0AD3F82A23D1}" destId="{D8A4CB43-119F-44A6-BF53-0EB99E7FB229}" srcOrd="9" destOrd="0" presId="urn:microsoft.com/office/officeart/2005/8/layout/list1"/>
    <dgm:cxn modelId="{4E2512CF-0408-43F6-8DE7-FCE2C674684C}" type="presParOf" srcId="{77A993BB-10E4-44FB-9251-0AD3F82A23D1}" destId="{B6C6FE5A-23A8-4EA9-9AA9-1F595FA2AB8B}" srcOrd="10" destOrd="0" presId="urn:microsoft.com/office/officeart/2005/8/layout/list1"/>
    <dgm:cxn modelId="{651C00C5-9983-4513-83F6-69FD716AA6D2}" type="presParOf" srcId="{77A993BB-10E4-44FB-9251-0AD3F82A23D1}" destId="{F966B444-60A1-4BEF-8322-6160F5DDFA55}" srcOrd="11" destOrd="0" presId="urn:microsoft.com/office/officeart/2005/8/layout/list1"/>
    <dgm:cxn modelId="{96D0F357-A23A-434D-9008-C8E2EFE2DECC}" type="presParOf" srcId="{77A993BB-10E4-44FB-9251-0AD3F82A23D1}" destId="{549CABAE-8555-4E05-B42F-F186D9AC6B79}" srcOrd="12" destOrd="0" presId="urn:microsoft.com/office/officeart/2005/8/layout/list1"/>
    <dgm:cxn modelId="{F94C1107-E3B5-428E-BF6F-5259053476E0}" type="presParOf" srcId="{549CABAE-8555-4E05-B42F-F186D9AC6B79}" destId="{FED3577B-A232-4AE0-BFEC-07A44FE5B3C2}" srcOrd="0" destOrd="0" presId="urn:microsoft.com/office/officeart/2005/8/layout/list1"/>
    <dgm:cxn modelId="{956E04C1-B212-4B15-8F76-C6ECD6CCC4D4}" type="presParOf" srcId="{549CABAE-8555-4E05-B42F-F186D9AC6B79}" destId="{6F46F348-9AAE-467A-9E21-73CD561F52FC}" srcOrd="1" destOrd="0" presId="urn:microsoft.com/office/officeart/2005/8/layout/list1"/>
    <dgm:cxn modelId="{B07B3768-D2FB-43F0-B5C1-C6F33C4CF09F}" type="presParOf" srcId="{77A993BB-10E4-44FB-9251-0AD3F82A23D1}" destId="{47E5D950-1E0A-41EC-B565-B8DC81CBB206}" srcOrd="13" destOrd="0" presId="urn:microsoft.com/office/officeart/2005/8/layout/list1"/>
    <dgm:cxn modelId="{48190C1E-5ECE-42DD-AE51-0D2FC9F437EC}" type="presParOf" srcId="{77A993BB-10E4-44FB-9251-0AD3F82A23D1}" destId="{9F6AFBBF-269E-4C06-8266-6822872908EA}" srcOrd="14" destOrd="0" presId="urn:microsoft.com/office/officeart/2005/8/layout/list1"/>
    <dgm:cxn modelId="{3FFB8523-B79C-459B-8FF4-E06246E3632E}" type="presParOf" srcId="{77A993BB-10E4-44FB-9251-0AD3F82A23D1}" destId="{4FA24127-6272-40BE-A028-6C51491D5E25}" srcOrd="15" destOrd="0" presId="urn:microsoft.com/office/officeart/2005/8/layout/list1"/>
    <dgm:cxn modelId="{EB239ED9-C512-4CF0-A195-E0552AEB114E}" type="presParOf" srcId="{77A993BB-10E4-44FB-9251-0AD3F82A23D1}" destId="{5E3AA50B-421F-4010-A76D-0745A9974ADE}" srcOrd="16" destOrd="0" presId="urn:microsoft.com/office/officeart/2005/8/layout/list1"/>
    <dgm:cxn modelId="{CD050219-B9BB-413C-8BF0-84BD86FBAAEF}" type="presParOf" srcId="{5E3AA50B-421F-4010-A76D-0745A9974ADE}" destId="{E070AB51-016C-4CFE-889B-D68B7F0DC227}" srcOrd="0" destOrd="0" presId="urn:microsoft.com/office/officeart/2005/8/layout/list1"/>
    <dgm:cxn modelId="{10E8978D-A99F-4087-ADC9-73DBC3CD7127}" type="presParOf" srcId="{5E3AA50B-421F-4010-A76D-0745A9974ADE}" destId="{B821A6B3-41A3-4B6A-B18B-B18E62C2D325}" srcOrd="1" destOrd="0" presId="urn:microsoft.com/office/officeart/2005/8/layout/list1"/>
    <dgm:cxn modelId="{0A17F9F5-CCB5-4BDC-8F7F-D8D17C8A8351}" type="presParOf" srcId="{77A993BB-10E4-44FB-9251-0AD3F82A23D1}" destId="{D31B5FCE-35FB-45B7-88DF-99342ABE9E13}" srcOrd="17" destOrd="0" presId="urn:microsoft.com/office/officeart/2005/8/layout/list1"/>
    <dgm:cxn modelId="{222E14C1-DF14-4262-A999-CBC307230AA9}" type="presParOf" srcId="{77A993BB-10E4-44FB-9251-0AD3F82A23D1}" destId="{163EBF53-F5DF-42B1-853D-F9B97B61FE09}"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A9EB1-5B30-4E88-9322-E2EBDF5F3EFB}">
      <dsp:nvSpPr>
        <dsp:cNvPr id="0" name=""/>
        <dsp:cNvSpPr/>
      </dsp:nvSpPr>
      <dsp:spPr>
        <a:xfrm rot="5400000">
          <a:off x="-281814" y="283348"/>
          <a:ext cx="1878763" cy="1315134"/>
        </a:xfrm>
        <a:prstGeom prst="chevron">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kern="1200" dirty="0"/>
            <a:t>1-2</a:t>
          </a:r>
        </a:p>
      </dsp:txBody>
      <dsp:txXfrm rot="-5400000">
        <a:off x="1" y="659100"/>
        <a:ext cx="1315134" cy="563629"/>
      </dsp:txXfrm>
    </dsp:sp>
    <dsp:sp modelId="{0973E640-5C97-45B3-922D-8C19CC87CDF4}">
      <dsp:nvSpPr>
        <dsp:cNvPr id="0" name=""/>
        <dsp:cNvSpPr/>
      </dsp:nvSpPr>
      <dsp:spPr>
        <a:xfrm rot="5400000">
          <a:off x="5036769" y="-3720100"/>
          <a:ext cx="1221196" cy="8664465"/>
        </a:xfrm>
        <a:prstGeom prst="round2Same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S" sz="2700" kern="1200" dirty="0"/>
            <a:t>Ir más allá de lo normal</a:t>
          </a:r>
          <a:endParaRPr lang="en-US" sz="2700" kern="1200" dirty="0"/>
        </a:p>
        <a:p>
          <a:pPr marL="228600" lvl="1" indent="-228600" algn="l" defTabSz="1200150">
            <a:lnSpc>
              <a:spcPct val="90000"/>
            </a:lnSpc>
            <a:spcBef>
              <a:spcPct val="0"/>
            </a:spcBef>
            <a:spcAft>
              <a:spcPct val="15000"/>
            </a:spcAft>
            <a:buChar char="•"/>
          </a:pPr>
          <a:r>
            <a:rPr lang="es-ES" sz="2700" kern="1200" dirty="0"/>
            <a:t>Establecer un clima de cambio </a:t>
          </a:r>
          <a:endParaRPr lang="en-US" sz="2700" kern="1200" dirty="0"/>
        </a:p>
      </dsp:txBody>
      <dsp:txXfrm rot="-5400000">
        <a:off x="1315135" y="61148"/>
        <a:ext cx="8604851" cy="1101968"/>
      </dsp:txXfrm>
    </dsp:sp>
    <dsp:sp modelId="{5CB33DAC-9162-4FE6-8CA4-7C71C4E5FCE2}">
      <dsp:nvSpPr>
        <dsp:cNvPr id="0" name=""/>
        <dsp:cNvSpPr/>
      </dsp:nvSpPr>
      <dsp:spPr>
        <a:xfrm rot="5400000">
          <a:off x="-281814" y="1970648"/>
          <a:ext cx="1878763" cy="1315134"/>
        </a:xfrm>
        <a:prstGeom prst="chevron">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kern="1200" dirty="0"/>
            <a:t>3-4</a:t>
          </a:r>
        </a:p>
      </dsp:txBody>
      <dsp:txXfrm rot="-5400000">
        <a:off x="1" y="2346400"/>
        <a:ext cx="1315134" cy="563629"/>
      </dsp:txXfrm>
    </dsp:sp>
    <dsp:sp modelId="{0E206A2D-AFF3-4877-8A70-CF3ABF67F914}">
      <dsp:nvSpPr>
        <dsp:cNvPr id="0" name=""/>
        <dsp:cNvSpPr/>
      </dsp:nvSpPr>
      <dsp:spPr>
        <a:xfrm rot="5400000">
          <a:off x="5036769" y="-2032800"/>
          <a:ext cx="1221196" cy="8664465"/>
        </a:xfrm>
        <a:prstGeom prst="round2Same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S" sz="2700" kern="1200" dirty="0"/>
            <a:t>Crear una conciencia de Dios y el Espíritu Santo en el aula </a:t>
          </a:r>
          <a:endParaRPr lang="en-US" sz="2700" kern="1200" dirty="0"/>
        </a:p>
        <a:p>
          <a:pPr marL="228600" lvl="1" indent="-228600" algn="l" defTabSz="1200150">
            <a:lnSpc>
              <a:spcPct val="90000"/>
            </a:lnSpc>
            <a:spcBef>
              <a:spcPct val="0"/>
            </a:spcBef>
            <a:spcAft>
              <a:spcPct val="15000"/>
            </a:spcAft>
            <a:buChar char="•"/>
          </a:pPr>
          <a:r>
            <a:rPr lang="es-ES" sz="2700" kern="1200" dirty="0"/>
            <a:t>Establecer un ambiente organizado</a:t>
          </a:r>
          <a:endParaRPr lang="en-US" sz="2700" kern="1200" dirty="0"/>
        </a:p>
      </dsp:txBody>
      <dsp:txXfrm rot="-5400000">
        <a:off x="1315135" y="1748448"/>
        <a:ext cx="8604851" cy="1101968"/>
      </dsp:txXfrm>
    </dsp:sp>
    <dsp:sp modelId="{72DA57E3-C26C-4D62-8CED-32B41A57135D}">
      <dsp:nvSpPr>
        <dsp:cNvPr id="0" name=""/>
        <dsp:cNvSpPr/>
      </dsp:nvSpPr>
      <dsp:spPr>
        <a:xfrm rot="5400000">
          <a:off x="-281814" y="3657947"/>
          <a:ext cx="1878763" cy="1315134"/>
        </a:xfrm>
        <a:prstGeom prst="chevron">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kern="1200" dirty="0"/>
            <a:t>5-6</a:t>
          </a:r>
        </a:p>
      </dsp:txBody>
      <dsp:txXfrm rot="-5400000">
        <a:off x="1" y="4033699"/>
        <a:ext cx="1315134" cy="563629"/>
      </dsp:txXfrm>
    </dsp:sp>
    <dsp:sp modelId="{78BC3C21-4883-4682-BEA1-80A5CA604906}">
      <dsp:nvSpPr>
        <dsp:cNvPr id="0" name=""/>
        <dsp:cNvSpPr/>
      </dsp:nvSpPr>
      <dsp:spPr>
        <a:xfrm rot="5400000">
          <a:off x="5036769" y="-345501"/>
          <a:ext cx="1221196" cy="8664465"/>
        </a:xfrm>
        <a:prstGeom prst="round2Same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S" sz="2700" kern="1200" dirty="0"/>
            <a:t>Hacer de la oración una prioridad</a:t>
          </a:r>
          <a:endParaRPr lang="en-US" sz="2700" kern="1200" dirty="0"/>
        </a:p>
        <a:p>
          <a:pPr marL="228600" lvl="1" indent="-228600" algn="l" defTabSz="1200150">
            <a:lnSpc>
              <a:spcPct val="90000"/>
            </a:lnSpc>
            <a:spcBef>
              <a:spcPct val="0"/>
            </a:spcBef>
            <a:spcAft>
              <a:spcPct val="15000"/>
            </a:spcAft>
            <a:buChar char="•"/>
          </a:pPr>
          <a:r>
            <a:rPr lang="en-US" sz="2700" kern="1200" dirty="0"/>
            <a:t>Hacer equipo con el Esp</a:t>
          </a:r>
          <a:r>
            <a:rPr lang="es-ES" sz="2700" kern="1200" dirty="0"/>
            <a:t>í</a:t>
          </a:r>
          <a:r>
            <a:rPr lang="en-US" sz="2700" kern="1200" dirty="0"/>
            <a:t>ritu Santo</a:t>
          </a:r>
        </a:p>
      </dsp:txBody>
      <dsp:txXfrm rot="-5400000">
        <a:off x="1315135" y="3435747"/>
        <a:ext cx="8604851" cy="11019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A9EB1-5B30-4E88-9322-E2EBDF5F3EFB}">
      <dsp:nvSpPr>
        <dsp:cNvPr id="0" name=""/>
        <dsp:cNvSpPr/>
      </dsp:nvSpPr>
      <dsp:spPr>
        <a:xfrm rot="5400000">
          <a:off x="-281814" y="283348"/>
          <a:ext cx="1878763" cy="1315134"/>
        </a:xfrm>
        <a:prstGeom prst="chevron">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kern="1200" dirty="0"/>
            <a:t>7-8</a:t>
          </a:r>
        </a:p>
      </dsp:txBody>
      <dsp:txXfrm rot="-5400000">
        <a:off x="1" y="659100"/>
        <a:ext cx="1315134" cy="563629"/>
      </dsp:txXfrm>
    </dsp:sp>
    <dsp:sp modelId="{0973E640-5C97-45B3-922D-8C19CC87CDF4}">
      <dsp:nvSpPr>
        <dsp:cNvPr id="0" name=""/>
        <dsp:cNvSpPr/>
      </dsp:nvSpPr>
      <dsp:spPr>
        <a:xfrm rot="5400000">
          <a:off x="5036769" y="-3720100"/>
          <a:ext cx="1221196" cy="8664465"/>
        </a:xfrm>
        <a:prstGeom prst="round2Same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s-ES" sz="3400" kern="1200" dirty="0"/>
            <a:t>Libere la unción.</a:t>
          </a:r>
          <a:endParaRPr lang="en-US" sz="3400" kern="1200" dirty="0"/>
        </a:p>
        <a:p>
          <a:pPr marL="285750" lvl="1" indent="-285750" algn="l" defTabSz="1511300">
            <a:lnSpc>
              <a:spcPct val="90000"/>
            </a:lnSpc>
            <a:spcBef>
              <a:spcPct val="0"/>
            </a:spcBef>
            <a:spcAft>
              <a:spcPct val="15000"/>
            </a:spcAft>
            <a:buChar char="•"/>
          </a:pPr>
          <a:r>
            <a:rPr lang="es-ES" sz="3400" kern="1200" dirty="0"/>
            <a:t>Se hablan palabras que traen el éxito.</a:t>
          </a:r>
          <a:endParaRPr lang="en-US" sz="3400" kern="1200" dirty="0"/>
        </a:p>
      </dsp:txBody>
      <dsp:txXfrm rot="-5400000">
        <a:off x="1315135" y="61148"/>
        <a:ext cx="8604851" cy="1101968"/>
      </dsp:txXfrm>
    </dsp:sp>
    <dsp:sp modelId="{5CB33DAC-9162-4FE6-8CA4-7C71C4E5FCE2}">
      <dsp:nvSpPr>
        <dsp:cNvPr id="0" name=""/>
        <dsp:cNvSpPr/>
      </dsp:nvSpPr>
      <dsp:spPr>
        <a:xfrm rot="5400000">
          <a:off x="-281814" y="1970648"/>
          <a:ext cx="1878763" cy="1315134"/>
        </a:xfrm>
        <a:prstGeom prst="chevron">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kern="1200" dirty="0"/>
            <a:t>9-10</a:t>
          </a:r>
        </a:p>
      </dsp:txBody>
      <dsp:txXfrm rot="-5400000">
        <a:off x="1" y="2346400"/>
        <a:ext cx="1315134" cy="563629"/>
      </dsp:txXfrm>
    </dsp:sp>
    <dsp:sp modelId="{0E206A2D-AFF3-4877-8A70-CF3ABF67F914}">
      <dsp:nvSpPr>
        <dsp:cNvPr id="0" name=""/>
        <dsp:cNvSpPr/>
      </dsp:nvSpPr>
      <dsp:spPr>
        <a:xfrm rot="5400000">
          <a:off x="5036769" y="-2032800"/>
          <a:ext cx="1221196" cy="8664465"/>
        </a:xfrm>
        <a:prstGeom prst="round2Same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s-ES" sz="3400" kern="1200" dirty="0"/>
            <a:t>La Palabra de Dios es hablada y creída.</a:t>
          </a:r>
          <a:endParaRPr lang="en-US" sz="3400" kern="1200" dirty="0"/>
        </a:p>
        <a:p>
          <a:pPr marL="285750" lvl="1" indent="-285750" algn="l" defTabSz="1511300">
            <a:lnSpc>
              <a:spcPct val="90000"/>
            </a:lnSpc>
            <a:spcBef>
              <a:spcPct val="0"/>
            </a:spcBef>
            <a:spcAft>
              <a:spcPct val="15000"/>
            </a:spcAft>
            <a:buChar char="•"/>
          </a:pPr>
          <a:r>
            <a:rPr lang="es-ES" sz="3400" kern="1200" dirty="0"/>
            <a:t>Se ejerce la autoridad profesional y espiritual.</a:t>
          </a:r>
          <a:endParaRPr lang="en-US" sz="3400" kern="1200" dirty="0"/>
        </a:p>
      </dsp:txBody>
      <dsp:txXfrm rot="-5400000">
        <a:off x="1315135" y="1748448"/>
        <a:ext cx="8604851" cy="1101968"/>
      </dsp:txXfrm>
    </dsp:sp>
    <dsp:sp modelId="{72DA57E3-C26C-4D62-8CED-32B41A57135D}">
      <dsp:nvSpPr>
        <dsp:cNvPr id="0" name=""/>
        <dsp:cNvSpPr/>
      </dsp:nvSpPr>
      <dsp:spPr>
        <a:xfrm rot="5400000">
          <a:off x="-281814" y="3657947"/>
          <a:ext cx="1878763" cy="1315134"/>
        </a:xfrm>
        <a:prstGeom prst="chevron">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kern="1200" dirty="0"/>
            <a:t>11-12</a:t>
          </a:r>
        </a:p>
      </dsp:txBody>
      <dsp:txXfrm rot="-5400000">
        <a:off x="1" y="4033699"/>
        <a:ext cx="1315134" cy="563629"/>
      </dsp:txXfrm>
    </dsp:sp>
    <dsp:sp modelId="{78BC3C21-4883-4682-BEA1-80A5CA604906}">
      <dsp:nvSpPr>
        <dsp:cNvPr id="0" name=""/>
        <dsp:cNvSpPr/>
      </dsp:nvSpPr>
      <dsp:spPr>
        <a:xfrm rot="5400000">
          <a:off x="5036769" y="-345501"/>
          <a:ext cx="1221196" cy="8664465"/>
        </a:xfrm>
        <a:prstGeom prst="round2Same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s-ES" sz="3400" kern="1200" dirty="0"/>
            <a:t>El Espíritu Santo puede hacer su trabajo.</a:t>
          </a:r>
          <a:endParaRPr lang="en-US" sz="3400" kern="1200" dirty="0"/>
        </a:p>
        <a:p>
          <a:pPr marL="285750" lvl="1" indent="-285750" algn="l" defTabSz="1511300">
            <a:lnSpc>
              <a:spcPct val="90000"/>
            </a:lnSpc>
            <a:spcBef>
              <a:spcPct val="0"/>
            </a:spcBef>
            <a:spcAft>
              <a:spcPct val="15000"/>
            </a:spcAft>
            <a:buChar char="•"/>
          </a:pPr>
          <a:r>
            <a:rPr lang="es-ES" sz="3400" kern="1200" dirty="0"/>
            <a:t>El Espíritu Santo ayuda en la planificación.</a:t>
          </a:r>
          <a:endParaRPr lang="en-US" sz="3400" kern="1200" dirty="0"/>
        </a:p>
      </dsp:txBody>
      <dsp:txXfrm rot="-5400000">
        <a:off x="1315135" y="3435747"/>
        <a:ext cx="8604851" cy="11019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EDD7D-5FE4-4690-AF70-EC26ACAEC8A1}">
      <dsp:nvSpPr>
        <dsp:cNvPr id="0" name=""/>
        <dsp:cNvSpPr/>
      </dsp:nvSpPr>
      <dsp:spPr>
        <a:xfrm>
          <a:off x="0" y="480356"/>
          <a:ext cx="9060683" cy="695565"/>
        </a:xfrm>
        <a:prstGeom prst="round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Qué hacer por usted mismo </a:t>
          </a:r>
          <a:endParaRPr lang="en-US" sz="2900" kern="1200" dirty="0"/>
        </a:p>
      </dsp:txBody>
      <dsp:txXfrm>
        <a:off x="0" y="480356"/>
        <a:ext cx="9060683" cy="695565"/>
      </dsp:txXfrm>
    </dsp:sp>
    <dsp:sp modelId="{A0579B83-3336-46CD-886D-DBD69C49FD9C}">
      <dsp:nvSpPr>
        <dsp:cNvPr id="0" name=""/>
        <dsp:cNvSpPr/>
      </dsp:nvSpPr>
      <dsp:spPr>
        <a:xfrm>
          <a:off x="0" y="734374"/>
          <a:ext cx="9060683"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7677" tIns="36830" rIns="206248" bIns="36830" numCol="1" spcCol="1270" anchor="t" anchorCtr="0">
          <a:noAutofit/>
        </a:bodyPr>
        <a:lstStyle/>
        <a:p>
          <a:pPr marL="228600" lvl="1" indent="-228600" algn="l" defTabSz="1022350">
            <a:lnSpc>
              <a:spcPct val="90000"/>
            </a:lnSpc>
            <a:spcBef>
              <a:spcPct val="0"/>
            </a:spcBef>
            <a:spcAft>
              <a:spcPct val="20000"/>
            </a:spcAft>
            <a:buChar char="•"/>
          </a:pPr>
          <a:endParaRPr lang="en-US" sz="2300" kern="1200" dirty="0"/>
        </a:p>
      </dsp:txBody>
      <dsp:txXfrm>
        <a:off x="0" y="734374"/>
        <a:ext cx="9060683" cy="480240"/>
      </dsp:txXfrm>
    </dsp:sp>
    <dsp:sp modelId="{DE90AC1A-797B-4F5A-A0EA-0971527C9523}">
      <dsp:nvSpPr>
        <dsp:cNvPr id="0" name=""/>
        <dsp:cNvSpPr/>
      </dsp:nvSpPr>
      <dsp:spPr>
        <a:xfrm>
          <a:off x="0" y="1474135"/>
          <a:ext cx="9060683" cy="695565"/>
        </a:xfrm>
        <a:prstGeom prst="roundRect">
          <a:avLst/>
        </a:prstGeom>
        <a:solidFill>
          <a:schemeClr val="accent6">
            <a:shade val="80000"/>
            <a:hueOff val="0"/>
            <a:satOff val="-7763"/>
            <a:lumOff val="287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Qué hacer por sus alumnos</a:t>
          </a:r>
          <a:endParaRPr lang="en-US" sz="2900" kern="1200" dirty="0"/>
        </a:p>
      </dsp:txBody>
      <dsp:txXfrm>
        <a:off x="0" y="1474135"/>
        <a:ext cx="9060683" cy="695565"/>
      </dsp:txXfrm>
    </dsp:sp>
    <dsp:sp modelId="{97730F75-0F28-40D4-9710-D93FFCB42B8D}">
      <dsp:nvSpPr>
        <dsp:cNvPr id="0" name=""/>
        <dsp:cNvSpPr/>
      </dsp:nvSpPr>
      <dsp:spPr>
        <a:xfrm>
          <a:off x="0" y="1910179"/>
          <a:ext cx="9060683"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7677" tIns="36830" rIns="206248" bIns="36830" numCol="1" spcCol="1270" anchor="t" anchorCtr="0">
          <a:noAutofit/>
        </a:bodyPr>
        <a:lstStyle/>
        <a:p>
          <a:pPr marL="228600" lvl="1" indent="-228600" algn="l" defTabSz="1022350">
            <a:lnSpc>
              <a:spcPct val="90000"/>
            </a:lnSpc>
            <a:spcBef>
              <a:spcPct val="0"/>
            </a:spcBef>
            <a:spcAft>
              <a:spcPct val="20000"/>
            </a:spcAft>
            <a:buChar char="•"/>
          </a:pPr>
          <a:endParaRPr lang="en-US" sz="2300" kern="1200" dirty="0"/>
        </a:p>
      </dsp:txBody>
      <dsp:txXfrm>
        <a:off x="0" y="1910179"/>
        <a:ext cx="9060683" cy="4802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FFD07C-41D8-4C34-A0A6-7EEF6D5FF146}">
      <dsp:nvSpPr>
        <dsp:cNvPr id="0" name=""/>
        <dsp:cNvSpPr/>
      </dsp:nvSpPr>
      <dsp:spPr>
        <a:xfrm rot="5400000">
          <a:off x="5058584" y="-1918924"/>
          <a:ext cx="1178718" cy="531571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r>
            <a:rPr lang="es-ES" sz="3300" kern="1200" dirty="0"/>
            <a:t>Deseo de ser guiados por el Espíritu de Dios</a:t>
          </a:r>
          <a:endParaRPr lang="en-US" sz="3300" kern="1200" dirty="0"/>
        </a:p>
      </dsp:txBody>
      <dsp:txXfrm rot="-5400000">
        <a:off x="2990087" y="207113"/>
        <a:ext cx="5258172" cy="1063638"/>
      </dsp:txXfrm>
    </dsp:sp>
    <dsp:sp modelId="{47148012-1FFB-4AF0-BBA2-CECD7BFD1CAB}">
      <dsp:nvSpPr>
        <dsp:cNvPr id="0" name=""/>
        <dsp:cNvSpPr/>
      </dsp:nvSpPr>
      <dsp:spPr>
        <a:xfrm>
          <a:off x="0" y="2232"/>
          <a:ext cx="2990088" cy="14733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Juan 10:27</a:t>
          </a:r>
        </a:p>
      </dsp:txBody>
      <dsp:txXfrm>
        <a:off x="71925" y="74157"/>
        <a:ext cx="2846238" cy="1329548"/>
      </dsp:txXfrm>
    </dsp:sp>
    <dsp:sp modelId="{3C469202-F0EE-4D6D-9B0C-5F4B75D1214C}">
      <dsp:nvSpPr>
        <dsp:cNvPr id="0" name=""/>
        <dsp:cNvSpPr/>
      </dsp:nvSpPr>
      <dsp:spPr>
        <a:xfrm rot="5400000">
          <a:off x="5058584" y="-371856"/>
          <a:ext cx="1178718" cy="531571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r>
            <a:rPr lang="en-US" sz="3300" kern="1200" dirty="0" err="1"/>
            <a:t>Pregunte</a:t>
          </a:r>
          <a:r>
            <a:rPr lang="en-US" sz="3300" kern="1200" dirty="0"/>
            <a:t> </a:t>
          </a:r>
          <a:r>
            <a:rPr lang="en-US" sz="3300" kern="1200" dirty="0" err="1"/>
            <a:t>específicamente</a:t>
          </a:r>
          <a:endParaRPr lang="en-US" sz="3300" kern="1200" dirty="0"/>
        </a:p>
      </dsp:txBody>
      <dsp:txXfrm rot="-5400000">
        <a:off x="2990087" y="1754181"/>
        <a:ext cx="5258172" cy="1063638"/>
      </dsp:txXfrm>
    </dsp:sp>
    <dsp:sp modelId="{3A58366E-7481-43A0-AA53-9CF9BA797F80}">
      <dsp:nvSpPr>
        <dsp:cNvPr id="0" name=""/>
        <dsp:cNvSpPr/>
      </dsp:nvSpPr>
      <dsp:spPr>
        <a:xfrm>
          <a:off x="0" y="1558642"/>
          <a:ext cx="2990088" cy="14733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James 1:5-8</a:t>
          </a:r>
        </a:p>
      </dsp:txBody>
      <dsp:txXfrm>
        <a:off x="71925" y="1630567"/>
        <a:ext cx="2846238" cy="1329548"/>
      </dsp:txXfrm>
    </dsp:sp>
    <dsp:sp modelId="{067CDD3D-35EC-4A0C-9DC0-52BEC721DDD2}">
      <dsp:nvSpPr>
        <dsp:cNvPr id="0" name=""/>
        <dsp:cNvSpPr/>
      </dsp:nvSpPr>
      <dsp:spPr>
        <a:xfrm rot="5400000">
          <a:off x="5058584" y="1175212"/>
          <a:ext cx="1178718" cy="531571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r>
            <a:rPr lang="en-US" sz="3300" kern="1200" dirty="0" err="1"/>
            <a:t>Escuche</a:t>
          </a:r>
          <a:endParaRPr lang="en-US" sz="3300" kern="1200" dirty="0"/>
        </a:p>
      </dsp:txBody>
      <dsp:txXfrm rot="-5400000">
        <a:off x="2990087" y="3301249"/>
        <a:ext cx="5258172" cy="1063638"/>
      </dsp:txXfrm>
    </dsp:sp>
    <dsp:sp modelId="{2DFAA978-2F21-4AD5-9A8E-65378D148C28}">
      <dsp:nvSpPr>
        <dsp:cNvPr id="0" name=""/>
        <dsp:cNvSpPr/>
      </dsp:nvSpPr>
      <dsp:spPr>
        <a:xfrm>
          <a:off x="0" y="3096369"/>
          <a:ext cx="2990088" cy="14733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Rev. 2:7</a:t>
          </a:r>
        </a:p>
      </dsp:txBody>
      <dsp:txXfrm>
        <a:off x="71925" y="3168294"/>
        <a:ext cx="2846238" cy="13295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1B14-D5B0-4549-9CE2-307D2935DC21}">
      <dsp:nvSpPr>
        <dsp:cNvPr id="0" name=""/>
        <dsp:cNvSpPr/>
      </dsp:nvSpPr>
      <dsp:spPr>
        <a:xfrm>
          <a:off x="0" y="328409"/>
          <a:ext cx="8125883" cy="5292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CDC53B-03DF-4FB1-A899-772D683AFFE1}">
      <dsp:nvSpPr>
        <dsp:cNvPr id="0" name=""/>
        <dsp:cNvSpPr/>
      </dsp:nvSpPr>
      <dsp:spPr>
        <a:xfrm>
          <a:off x="406294" y="18449"/>
          <a:ext cx="5688118" cy="6199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997" tIns="0" rIns="214997" bIns="0" numCol="1" spcCol="1270" anchor="ctr" anchorCtr="0">
          <a:noAutofit/>
        </a:bodyPr>
        <a:lstStyle/>
        <a:p>
          <a:pPr marL="0" lvl="0" indent="0" algn="l" defTabSz="933450">
            <a:lnSpc>
              <a:spcPct val="90000"/>
            </a:lnSpc>
            <a:spcBef>
              <a:spcPct val="0"/>
            </a:spcBef>
            <a:spcAft>
              <a:spcPct val="35000"/>
            </a:spcAft>
            <a:buNone/>
          </a:pPr>
          <a:r>
            <a:rPr lang="es-ES" sz="2100" b="1" kern="1200" dirty="0"/>
            <a:t>Sumerja su espíritu en las cosas de Dios </a:t>
          </a:r>
          <a:endParaRPr lang="en-US" sz="2100" kern="1200" dirty="0"/>
        </a:p>
      </dsp:txBody>
      <dsp:txXfrm>
        <a:off x="406294" y="18449"/>
        <a:ext cx="5688118" cy="619920"/>
      </dsp:txXfrm>
    </dsp:sp>
    <dsp:sp modelId="{A9CB5F9B-87FA-4237-8520-B800E198D149}">
      <dsp:nvSpPr>
        <dsp:cNvPr id="0" name=""/>
        <dsp:cNvSpPr/>
      </dsp:nvSpPr>
      <dsp:spPr>
        <a:xfrm>
          <a:off x="0" y="1280969"/>
          <a:ext cx="8125883" cy="529200"/>
        </a:xfrm>
        <a:prstGeom prst="rect">
          <a:avLst/>
        </a:prstGeom>
        <a:solidFill>
          <a:schemeClr val="lt1">
            <a:alpha val="90000"/>
            <a:hueOff val="0"/>
            <a:satOff val="0"/>
            <a:lumOff val="0"/>
            <a:alphaOff val="0"/>
          </a:schemeClr>
        </a:solidFill>
        <a:ln w="12700" cap="flat" cmpd="sng" algn="ctr">
          <a:solidFill>
            <a:schemeClr val="accent5">
              <a:hueOff val="-3490552"/>
              <a:satOff val="-4144"/>
              <a:lumOff val="-588"/>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DC129B-480A-40BF-B0A2-6D656336CFFB}">
      <dsp:nvSpPr>
        <dsp:cNvPr id="0" name=""/>
        <dsp:cNvSpPr/>
      </dsp:nvSpPr>
      <dsp:spPr>
        <a:xfrm>
          <a:off x="1244885" y="952499"/>
          <a:ext cx="5688118" cy="619920"/>
        </a:xfrm>
        <a:prstGeom prst="roundRect">
          <a:avLst/>
        </a:prstGeom>
        <a:solidFill>
          <a:schemeClr val="accent5">
            <a:hueOff val="-3490552"/>
            <a:satOff val="-4144"/>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997" tIns="0" rIns="214997" bIns="0" numCol="1" spcCol="1270" anchor="ctr" anchorCtr="0">
          <a:noAutofit/>
        </a:bodyPr>
        <a:lstStyle/>
        <a:p>
          <a:pPr marL="0" lvl="0" indent="0" algn="l" defTabSz="933450">
            <a:lnSpc>
              <a:spcPct val="90000"/>
            </a:lnSpc>
            <a:spcBef>
              <a:spcPct val="0"/>
            </a:spcBef>
            <a:spcAft>
              <a:spcPct val="35000"/>
            </a:spcAft>
            <a:buNone/>
          </a:pPr>
          <a:r>
            <a:rPr lang="es-ES" sz="2100" kern="1200" dirty="0"/>
            <a:t>En comunión con el Espíritu Santo</a:t>
          </a:r>
          <a:endParaRPr lang="en-US" sz="2100" kern="1200" dirty="0"/>
        </a:p>
      </dsp:txBody>
      <dsp:txXfrm>
        <a:off x="1244885" y="952499"/>
        <a:ext cx="5688118" cy="619920"/>
      </dsp:txXfrm>
    </dsp:sp>
    <dsp:sp modelId="{B6C6FE5A-23A8-4EA9-9AA9-1F595FA2AB8B}">
      <dsp:nvSpPr>
        <dsp:cNvPr id="0" name=""/>
        <dsp:cNvSpPr/>
      </dsp:nvSpPr>
      <dsp:spPr>
        <a:xfrm>
          <a:off x="0" y="2233530"/>
          <a:ext cx="8125883" cy="529200"/>
        </a:xfrm>
        <a:prstGeom prst="rect">
          <a:avLst/>
        </a:prstGeom>
        <a:solidFill>
          <a:schemeClr val="lt1">
            <a:alpha val="90000"/>
            <a:hueOff val="0"/>
            <a:satOff val="0"/>
            <a:lumOff val="0"/>
            <a:alphaOff val="0"/>
          </a:schemeClr>
        </a:solidFill>
        <a:ln w="12700" cap="flat" cmpd="sng" algn="ctr">
          <a:solidFill>
            <a:schemeClr val="accent5">
              <a:hueOff val="-6981104"/>
              <a:satOff val="-8288"/>
              <a:lumOff val="-1177"/>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8AA2CD-2E47-42A5-945D-A29F7BD3FC54}">
      <dsp:nvSpPr>
        <dsp:cNvPr id="0" name=""/>
        <dsp:cNvSpPr/>
      </dsp:nvSpPr>
      <dsp:spPr>
        <a:xfrm>
          <a:off x="1244885" y="1866896"/>
          <a:ext cx="5688118" cy="619920"/>
        </a:xfrm>
        <a:prstGeom prst="roundRect">
          <a:avLst/>
        </a:prstGeom>
        <a:solidFill>
          <a:schemeClr val="accent5">
            <a:hueOff val="-6981104"/>
            <a:satOff val="-8288"/>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997" tIns="0" rIns="214997" bIns="0" numCol="1" spcCol="1270" anchor="ctr" anchorCtr="0">
          <a:noAutofit/>
        </a:bodyPr>
        <a:lstStyle/>
        <a:p>
          <a:pPr marL="0" lvl="0" indent="0" algn="l" defTabSz="933450">
            <a:lnSpc>
              <a:spcPct val="90000"/>
            </a:lnSpc>
            <a:spcBef>
              <a:spcPct val="0"/>
            </a:spcBef>
            <a:spcAft>
              <a:spcPct val="35000"/>
            </a:spcAft>
            <a:buNone/>
          </a:pPr>
          <a:r>
            <a:rPr lang="es-ES" sz="2100" kern="1200" dirty="0"/>
            <a:t>Leer la Palabra de Dio</a:t>
          </a:r>
          <a:endParaRPr lang="en-US" sz="2100" kern="1200" dirty="0"/>
        </a:p>
      </dsp:txBody>
      <dsp:txXfrm>
        <a:off x="1244885" y="1866896"/>
        <a:ext cx="5688118" cy="619920"/>
      </dsp:txXfrm>
    </dsp:sp>
    <dsp:sp modelId="{9F6AFBBF-269E-4C06-8266-6822872908EA}">
      <dsp:nvSpPr>
        <dsp:cNvPr id="0" name=""/>
        <dsp:cNvSpPr/>
      </dsp:nvSpPr>
      <dsp:spPr>
        <a:xfrm>
          <a:off x="0" y="3186090"/>
          <a:ext cx="8125883" cy="529200"/>
        </a:xfrm>
        <a:prstGeom prst="rect">
          <a:avLst/>
        </a:prstGeom>
        <a:solidFill>
          <a:schemeClr val="lt1">
            <a:alpha val="90000"/>
            <a:hueOff val="0"/>
            <a:satOff val="0"/>
            <a:lumOff val="0"/>
            <a:alphaOff val="0"/>
          </a:schemeClr>
        </a:solidFill>
        <a:ln w="12700" cap="flat" cmpd="sng" algn="ctr">
          <a:solidFill>
            <a:schemeClr val="accent5">
              <a:hueOff val="-10471656"/>
              <a:satOff val="-12432"/>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46F348-9AAE-467A-9E21-73CD561F52FC}">
      <dsp:nvSpPr>
        <dsp:cNvPr id="0" name=""/>
        <dsp:cNvSpPr/>
      </dsp:nvSpPr>
      <dsp:spPr>
        <a:xfrm>
          <a:off x="1244885" y="2933701"/>
          <a:ext cx="5688118" cy="619920"/>
        </a:xfrm>
        <a:prstGeom prst="roundRect">
          <a:avLst/>
        </a:prstGeom>
        <a:solidFill>
          <a:schemeClr val="accent5">
            <a:hueOff val="-10471656"/>
            <a:satOff val="-12432"/>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997" tIns="0" rIns="214997" bIns="0" numCol="1" spcCol="1270" anchor="ctr" anchorCtr="0">
          <a:noAutofit/>
        </a:bodyPr>
        <a:lstStyle/>
        <a:p>
          <a:pPr marL="0" lvl="0" indent="0" algn="l" defTabSz="933450">
            <a:lnSpc>
              <a:spcPct val="90000"/>
            </a:lnSpc>
            <a:spcBef>
              <a:spcPct val="0"/>
            </a:spcBef>
            <a:spcAft>
              <a:spcPct val="35000"/>
            </a:spcAft>
            <a:buNone/>
          </a:pPr>
          <a:r>
            <a:rPr lang="es-ES" sz="2100" kern="1200" dirty="0"/>
            <a:t>La adoración y la alabanza</a:t>
          </a:r>
          <a:endParaRPr lang="en-US" sz="2100" kern="1200" dirty="0"/>
        </a:p>
      </dsp:txBody>
      <dsp:txXfrm>
        <a:off x="1244885" y="2933701"/>
        <a:ext cx="5688118" cy="619920"/>
      </dsp:txXfrm>
    </dsp:sp>
    <dsp:sp modelId="{163EBF53-F5DF-42B1-853D-F9B97B61FE09}">
      <dsp:nvSpPr>
        <dsp:cNvPr id="0" name=""/>
        <dsp:cNvSpPr/>
      </dsp:nvSpPr>
      <dsp:spPr>
        <a:xfrm>
          <a:off x="0" y="4138650"/>
          <a:ext cx="8125883" cy="529200"/>
        </a:xfrm>
        <a:prstGeom prst="rect">
          <a:avLst/>
        </a:prstGeom>
        <a:solidFill>
          <a:schemeClr val="lt1">
            <a:alpha val="90000"/>
            <a:hueOff val="0"/>
            <a:satOff val="0"/>
            <a:lumOff val="0"/>
            <a:alphaOff val="0"/>
          </a:schemeClr>
        </a:solidFill>
        <a:ln w="12700" cap="flat" cmpd="sng" algn="ctr">
          <a:solidFill>
            <a:schemeClr val="accent5">
              <a:hueOff val="-13962209"/>
              <a:satOff val="-16576"/>
              <a:lumOff val="-2354"/>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21A6B3-41A3-4B6A-B18B-B18E62C2D325}">
      <dsp:nvSpPr>
        <dsp:cNvPr id="0" name=""/>
        <dsp:cNvSpPr/>
      </dsp:nvSpPr>
      <dsp:spPr>
        <a:xfrm>
          <a:off x="1321106" y="3771899"/>
          <a:ext cx="5688118" cy="619920"/>
        </a:xfrm>
        <a:prstGeom prst="roundRect">
          <a:avLst/>
        </a:prstGeom>
        <a:solidFill>
          <a:schemeClr val="accent5">
            <a:hueOff val="-13962209"/>
            <a:satOff val="-16576"/>
            <a:lumOff val="-23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997" tIns="0" rIns="214997" bIns="0" numCol="1" spcCol="1270" anchor="ctr" anchorCtr="0">
          <a:noAutofit/>
        </a:bodyPr>
        <a:lstStyle/>
        <a:p>
          <a:pPr marL="0" lvl="0" indent="0" algn="l" defTabSz="933450">
            <a:lnSpc>
              <a:spcPct val="90000"/>
            </a:lnSpc>
            <a:spcBef>
              <a:spcPct val="0"/>
            </a:spcBef>
            <a:spcAft>
              <a:spcPct val="35000"/>
            </a:spcAft>
            <a:buNone/>
          </a:pPr>
          <a:r>
            <a:rPr lang="en-US" sz="2100" kern="1200" dirty="0" err="1"/>
            <a:t>Orar</a:t>
          </a:r>
          <a:r>
            <a:rPr lang="en-US" sz="2100" kern="1200" dirty="0"/>
            <a:t> </a:t>
          </a:r>
          <a:r>
            <a:rPr lang="en-US" sz="2100" kern="1200" dirty="0" err="1"/>
            <a:t>en</a:t>
          </a:r>
          <a:r>
            <a:rPr lang="en-US" sz="2100" kern="1200" dirty="0"/>
            <a:t> el </a:t>
          </a:r>
          <a:r>
            <a:rPr lang="en-US" sz="2100" kern="1200" dirty="0" err="1"/>
            <a:t>espíritu</a:t>
          </a:r>
          <a:r>
            <a:rPr lang="en-US" sz="2100" kern="1200" dirty="0"/>
            <a:t> </a:t>
          </a:r>
        </a:p>
      </dsp:txBody>
      <dsp:txXfrm>
        <a:off x="1321106" y="3771899"/>
        <a:ext cx="5688118" cy="61992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dirty="0">
              <a:solidFill>
                <a:schemeClr val="tx2"/>
              </a:solidFill>
            </a:endParaRPr>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88A613E3-4A9E-4143-9763-E3841B549C62}" type="datetime1">
              <a:rPr lang="en-US" smtClean="0">
                <a:solidFill>
                  <a:schemeClr val="tx2"/>
                </a:solidFill>
              </a:rPr>
              <a:pPr/>
              <a:t>10/11/2017</a:t>
            </a:fld>
            <a:endParaRPr dirty="0">
              <a:solidFill>
                <a:schemeClr val="tx2"/>
              </a:solidFill>
            </a:endParaRPr>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r>
              <a:rPr lang="en-US" dirty="0">
                <a:solidFill>
                  <a:schemeClr val="tx2"/>
                </a:solidFill>
              </a:rPr>
              <a:t>Spirit-Direction Education and the Teacher</a:t>
            </a:r>
            <a:endParaRPr dirty="0">
              <a:solidFill>
                <a:schemeClr val="tx2"/>
              </a:solidFill>
            </a:endParaRPr>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pPr/>
              <a:t>‹#›</a:t>
            </a:fld>
            <a:endParaRP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f ft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2T15:19:24.176"/>
    </inkml:context>
    <inkml:brush xml:id="br0">
      <inkml:brushProperty name="width" value="0.06667" units="cm"/>
      <inkml:brushProperty name="height" value="0.06667" units="cm"/>
    </inkml:brush>
  </inkml:definitions>
  <inkml:trace contextRef="#ctx0" brushRef="#br0">56757 13088 6912,'17'-96'2624,"3"72"-1408,-4-9-800,2 16 704,2-7-640,-4 2-256,21-2-256,0 7 0,6 7 32,4 20-1632,-11 7-640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2T20:02:22.287"/>
    </inkml:context>
    <inkml:brush xml:id="br0">
      <inkml:brushProperty name="width" value="0.06667" units="cm"/>
      <inkml:brushProperty name="height" value="0.06667" units="cm"/>
    </inkml:brush>
  </inkml:definitions>
  <inkml:trace contextRef="#ctx0" brushRef="#br0">37229 10481 6784,'-153'-150'2528,"146"126"-1344,7-2-1888,27 19 256,16 0-2272,31-9-864,-1-8 1792,-29-33 896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2T23:46:07.656"/>
    </inkml:context>
    <inkml:brush xml:id="br0">
      <inkml:brushProperty name="width" value="0.06667" units="cm"/>
      <inkml:brushProperty name="height" value="0.06667" units="cm"/>
    </inkml:brush>
  </inkml:definitions>
  <inkml:traceGroup>
    <inkml:annotationXML>
      <emma:emma xmlns:emma="http://www.w3.org/2003/04/emma" version="1.0">
        <emma:interpretation id="{CD96584F-70C3-4FD9-AA3D-39A4FCF8A35E}" emma:medium="tactile" emma:mode="ink">
          <msink:context xmlns:msink="http://schemas.microsoft.com/ink/2010/main" type="writingRegion" rotatedBoundingBox="12092,10022 16319,10022 16319,10072 12092,10072"/>
        </emma:interpretation>
      </emma:emma>
    </inkml:annotationXML>
    <inkml:traceGroup>
      <inkml:annotationXML>
        <emma:emma xmlns:emma="http://www.w3.org/2003/04/emma" version="1.0">
          <emma:interpretation id="{943BD612-F1BB-4BB7-BA8D-C7BDEAE88588}" emma:medium="tactile" emma:mode="ink">
            <msink:context xmlns:msink="http://schemas.microsoft.com/ink/2010/main" type="paragraph" rotatedBoundingBox="12092,10022 16319,10022 16319,10072 12092,10072" alignmentLevel="1"/>
          </emma:interpretation>
        </emma:emma>
      </inkml:annotationXML>
      <inkml:traceGroup>
        <inkml:annotationXML>
          <emma:emma xmlns:emma="http://www.w3.org/2003/04/emma" version="1.0">
            <emma:interpretation id="{94384B28-3293-465E-9A09-9F3C431072D6}" emma:medium="tactile" emma:mode="ink">
              <msink:context xmlns:msink="http://schemas.microsoft.com/ink/2010/main" type="line" rotatedBoundingBox="12092,10022 16319,10022 16319,10072 12092,10072"/>
            </emma:interpretation>
          </emma:emma>
        </inkml:annotationXML>
        <inkml:traceGroup>
          <inkml:annotationXML>
            <emma:emma xmlns:emma="http://www.w3.org/2003/04/emma" version="1.0">
              <emma:interpretation id="{D90BAEEC-7928-4E04-819F-64D42ED5372E}" emma:medium="tactile" emma:mode="ink">
                <msink:context xmlns:msink="http://schemas.microsoft.com/ink/2010/main" type="inkWord" rotatedBoundingBox="12092,10021 12193,10022 12193,10056 12091,10054"/>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&amp;</emma:literal>
                </emma:interpretation>
                <emma:interpretation id="interp4" emma:lang="en-US" emma:confidence="0">
                  <emma:literal>_</emma:literal>
                </emma:interpretation>
              </emma:one-of>
            </emma:emma>
          </inkml:annotationXML>
          <inkml:trace contextRef="#ctx0" brushRef="#br0">18620 10253 5888,'-76'-6'2176,"64"6"-1152,-1 0-1536,13 0-896,13-5-480,-1-6-96,14-1 96</inkml:trace>
        </inkml:traceGroup>
        <inkml:traceGroup>
          <inkml:annotationXML>
            <emma:emma xmlns:emma="http://www.w3.org/2003/04/emma" version="1.0">
              <emma:interpretation id="{60862856-1348-4B19-8C33-E23E870E59E2}" emma:medium="tactile" emma:mode="ink">
                <msink:context xmlns:msink="http://schemas.microsoft.com/ink/2010/main" type="inkWord" rotatedBoundingBox="16170,10055 16319,10057 16318,10073 16169,10071"/>
              </emma:interpretation>
              <emma:one-of disjunction-type="recognition" id="oneOf1">
                <emma:interpretation id="interp5" emma:lang="en-US" emma:confidence="0">
                  <emma:literal>_</emma:literal>
                </emma:interpretation>
                <emma:interpretation id="interp6" emma:lang="en-US" emma:confidence="0">
                  <emma:literal>-</emma:literal>
                </emma:interpretation>
                <emma:interpretation id="interp7" emma:lang="en-US" emma:confidence="0">
                  <emma:literal>~</emma:literal>
                </emma:interpretation>
                <emma:interpretation id="interp8" emma:lang="en-US" emma:confidence="0">
                  <emma:literal>•</emma:literal>
                </emma:interpretation>
                <emma:interpretation id="interp9" emma:lang="en-US" emma:confidence="0">
                  <emma:literal>.</emma:literal>
                </emma:interpretation>
              </emma:one-of>
            </emma:emma>
          </inkml:annotationXML>
          <inkml:trace contextRef="#ctx0" brushRef="#br0" timeOffset="10449">22746 10265 3968,'-120'-12'1472,"102"17"-768,7 2-1600,11-3-128,0-4-448,0 0-64</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solidFill>
                  <a:schemeClr val="tx2"/>
                </a:solidFill>
              </a:defRPr>
            </a:lvl1pPr>
          </a:lstStyle>
          <a:p>
            <a:endParaRPr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solidFill>
                  <a:schemeClr val="tx2"/>
                </a:solidFill>
              </a:defRPr>
            </a:lvl1pPr>
          </a:lstStyle>
          <a:p>
            <a:fld id="{2AFD039F-68AD-4556-99F3-834628718080}" type="datetime1">
              <a:rPr lang="en-US" smtClean="0"/>
              <a:pPr/>
              <a:t>10/11/2017</a:t>
            </a:fld>
            <a:endParaRPr dirty="0"/>
          </a:p>
        </p:txBody>
      </p:sp>
      <p:sp>
        <p:nvSpPr>
          <p:cNvPr id="4" name="Slide Image Placeholder 3"/>
          <p:cNvSpPr>
            <a:spLocks noGrp="1" noRot="1" noChangeAspect="1"/>
          </p:cNvSpPr>
          <p:nvPr>
            <p:ph type="sldImg" idx="2"/>
          </p:nvPr>
        </p:nvSpPr>
        <p:spPr>
          <a:xfrm>
            <a:off x="331788" y="696913"/>
            <a:ext cx="6194425" cy="348615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solidFill>
                  <a:schemeClr val="tx2"/>
                </a:solidFill>
              </a:defRPr>
            </a:lvl1pPr>
          </a:lstStyle>
          <a:p>
            <a:r>
              <a:rPr lang="en-US" dirty="0"/>
              <a:t>Spirit-Direction Education and the Teacher</a:t>
            </a:r>
            <a:endParaRPr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hf ftr="0"/>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Welcome to Session 3, Part 1 on Spirit-Directed Education. My name is Dennis</a:t>
            </a:r>
            <a:r>
              <a:rPr lang="en-US" sz="1000" baseline="0" dirty="0"/>
              <a:t> Demuth. If you have not viewed Sessions 1 and 2, I would highly recommend you do so before proceeding with this presentation on Spirit-directed education and the teacher.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As</a:t>
            </a:r>
            <a:r>
              <a:rPr lang="en-US" sz="1000" baseline="0" dirty="0">
                <a:latin typeface="Arial" panose="020B0604020202020204" pitchFamily="34" charset="0"/>
                <a:cs typeface="Arial" panose="020B0604020202020204" pitchFamily="34" charset="0"/>
              </a:rPr>
              <a:t> we begin Part 1, let’s pray.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a:latin typeface="Arial" panose="020B0604020202020204" pitchFamily="34" charset="0"/>
                <a:cs typeface="Arial" panose="020B0604020202020204" pitchFamily="34" charset="0"/>
              </a:rPr>
              <a:t>Dear Heavenly Father,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a:latin typeface="Arial" panose="020B0604020202020204" pitchFamily="34" charset="0"/>
                <a:cs typeface="Arial" panose="020B0604020202020204" pitchFamily="34" charset="0"/>
              </a:rPr>
              <a:t>We ask that you quicken our understanding of the concepts covered in this presentation. Confirm the changes that Christian educators need to make in order to see their classrooms and schools become all that God intends. Holy Spirit let your anointing be released, Now!. In the Name of Jesus, Amen.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dirty="0">
              <a:latin typeface="Arial" panose="020B0604020202020204" pitchFamily="34" charset="0"/>
              <a:cs typeface="Arial" panose="020B0604020202020204" pitchFamily="34" charset="0"/>
            </a:endParaRPr>
          </a:p>
          <a:p>
            <a:pPr marL="609493" marR="0" lvl="1" indent="0" algn="l" defTabSz="914400" rtl="0" eaLnBrk="1" fontAlgn="auto" latinLnBrk="0" hangingPunct="1">
              <a:lnSpc>
                <a:spcPct val="100000"/>
              </a:lnSpc>
              <a:spcBef>
                <a:spcPts val="0"/>
              </a:spcBef>
              <a:spcAft>
                <a:spcPts val="0"/>
              </a:spcAft>
              <a:buClrTx/>
              <a:buSzTx/>
              <a:buFontTx/>
              <a:buNone/>
              <a:tabLst/>
              <a:defRPr/>
            </a:pPr>
            <a:r>
              <a:rPr lang="es-ES" sz="1000" dirty="0"/>
              <a:t>Bienvenidos a la Sesión 3, Parte 1 sobre la Educación Dirigida por el Espíritu. Mi nombre es Dennis Demuth. Si no has visto las Sesiones 1 y 2, te recomiendo encarecidamente que lo hagas antes de continuar con esta presentación sobre la educación dirigida por el Espíritu y el maestro.</a:t>
            </a:r>
            <a:br>
              <a:rPr lang="es-ES" sz="1000" dirty="0"/>
            </a:br>
            <a:br>
              <a:rPr lang="es-ES" sz="1000" dirty="0"/>
            </a:br>
            <a:r>
              <a:rPr lang="es-ES" sz="1000" dirty="0"/>
              <a:t>Para comenzar la Parte 1, oremos primero.</a:t>
            </a:r>
            <a:br>
              <a:rPr lang="es-ES" sz="1000" dirty="0"/>
            </a:br>
            <a:br>
              <a:rPr lang="es-ES" sz="1000" dirty="0"/>
            </a:br>
            <a:r>
              <a:rPr lang="es-ES" sz="1000" dirty="0"/>
              <a:t>Querido Padre Celestial,</a:t>
            </a:r>
            <a:br>
              <a:rPr lang="es-ES" sz="1000" dirty="0"/>
            </a:br>
            <a:r>
              <a:rPr lang="es-ES" sz="1000" dirty="0"/>
              <a:t>Te pedimos que aceleres nuestra comprensión de los conceptos cubiertos en esta presentación. Confirma los cambios que los educadores cristianos necesitan hacer para ver como sus salones y colegios</a:t>
            </a:r>
            <a:r>
              <a:rPr lang="es-ES" sz="1000" baseline="0" dirty="0"/>
              <a:t> se</a:t>
            </a:r>
            <a:r>
              <a:rPr lang="es-ES" sz="1000" dirty="0"/>
              <a:t> conviertan en todo lo que Dios quiere.</a:t>
            </a:r>
            <a:r>
              <a:rPr lang="es-ES" sz="1000" baseline="0" dirty="0"/>
              <a:t> </a:t>
            </a:r>
            <a:r>
              <a:rPr lang="es-ES" sz="1000" dirty="0"/>
              <a:t>Espíritu Santo deja que tu unción sea liberada, Ahora !. En el Nombre de Jesús, Amén.</a:t>
            </a:r>
            <a:endParaRPr lang="en-US" sz="10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dirty="0"/>
          </a:p>
        </p:txBody>
      </p:sp>
      <p:sp>
        <p:nvSpPr>
          <p:cNvPr id="6" name="Date Placeholder 5"/>
          <p:cNvSpPr>
            <a:spLocks noGrp="1"/>
          </p:cNvSpPr>
          <p:nvPr>
            <p:ph type="dt" idx="12"/>
          </p:nvPr>
        </p:nvSpPr>
        <p:spPr/>
        <p:txBody>
          <a:bodyPr/>
          <a:lstStyle/>
          <a:p>
            <a:fld id="{A44B1EA1-6710-45A0-A357-8DF69CCF3964}" type="datetime1">
              <a:rPr lang="en-US" smtClean="0"/>
              <a:pPr/>
              <a:t>10/11/2017</a:t>
            </a:fld>
            <a:endParaRPr lang="en-US" dirty="0"/>
          </a:p>
        </p:txBody>
      </p:sp>
      <p:sp>
        <p:nvSpPr>
          <p:cNvPr id="7" name="Header Placeholder 6"/>
          <p:cNvSpPr>
            <a:spLocks noGrp="1"/>
          </p:cNvSpPr>
          <p:nvPr>
            <p:ph type="hdr" sz="quarter" idx="13"/>
          </p:nvPr>
        </p:nvSpPr>
        <p:spPr/>
        <p:txBody>
          <a:bodyPr/>
          <a:lstStyle/>
          <a:p>
            <a:endParaRPr lang="en-US" dirty="0"/>
          </a:p>
        </p:txBody>
      </p:sp>
    </p:spTree>
    <p:extLst>
      <p:ext uri="{BB962C8B-B14F-4D97-AF65-F5344CB8AC3E}">
        <p14:creationId xmlns:p14="http://schemas.microsoft.com/office/powerpoint/2010/main" val="281569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000" b="1" kern="1200" dirty="0">
                <a:solidFill>
                  <a:schemeClr val="tx2"/>
                </a:solidFill>
                <a:effectLst/>
                <a:latin typeface="Arial" panose="020B0604020202020204" pitchFamily="34" charset="0"/>
                <a:ea typeface="+mn-ea"/>
                <a:cs typeface="Arial" panose="020B0604020202020204" pitchFamily="34" charset="0"/>
              </a:rPr>
              <a:t>Inviting</a:t>
            </a:r>
            <a:r>
              <a:rPr lang="en-US" sz="1000" b="1" kern="1200" baseline="0" dirty="0">
                <a:solidFill>
                  <a:schemeClr val="tx2"/>
                </a:solidFill>
                <a:effectLst/>
                <a:latin typeface="Arial" panose="020B0604020202020204" pitchFamily="34" charset="0"/>
                <a:ea typeface="+mn-ea"/>
                <a:cs typeface="Arial" panose="020B0604020202020204" pitchFamily="34" charset="0"/>
              </a:rPr>
              <a:t> the guidance of the Holy Spirit means you should not just listen, but He expects you to obey.</a:t>
            </a:r>
          </a:p>
          <a:p>
            <a:pPr>
              <a:spcAft>
                <a:spcPts val="600"/>
              </a:spcAft>
            </a:pPr>
            <a:endParaRPr lang="en-US" sz="1000" b="1" kern="1200" baseline="0" dirty="0">
              <a:solidFill>
                <a:schemeClr val="tx2"/>
              </a:solidFill>
              <a:effectLst/>
              <a:latin typeface="Arial" panose="020B0604020202020204" pitchFamily="34" charset="0"/>
              <a:ea typeface="+mn-ea"/>
              <a:cs typeface="Arial" panose="020B0604020202020204" pitchFamily="34" charset="0"/>
            </a:endParaRPr>
          </a:p>
          <a:p>
            <a:pPr lvl="1">
              <a:spcAft>
                <a:spcPts val="600"/>
              </a:spcAft>
            </a:pPr>
            <a:r>
              <a:rPr lang="es-ES" sz="1000" b="1" dirty="0"/>
              <a:t>Invitar al</a:t>
            </a:r>
            <a:r>
              <a:rPr lang="es-ES" sz="1000" b="1" baseline="0" dirty="0"/>
              <a:t> </a:t>
            </a:r>
            <a:r>
              <a:rPr lang="es-ES" sz="1000" b="1" dirty="0"/>
              <a:t>Espíritu Santo a que lo guíe significa que no sólo debe escuchar, sino que Él espera que usted obedezca.</a:t>
            </a:r>
            <a:endParaRPr lang="en-US" sz="1000" b="1" kern="1200" baseline="0" dirty="0">
              <a:solidFill>
                <a:schemeClr val="tx2"/>
              </a:solidFill>
              <a:effectLst/>
              <a:latin typeface="Arial" panose="020B0604020202020204" pitchFamily="34" charset="0"/>
              <a:ea typeface="+mn-ea"/>
              <a:cs typeface="Arial" panose="020B0604020202020204" pitchFamily="34" charset="0"/>
            </a:endParaRPr>
          </a:p>
          <a:p>
            <a:pPr>
              <a:spcAft>
                <a:spcPts val="600"/>
              </a:spcAft>
            </a:pPr>
            <a:endParaRPr lang="en-US" sz="1000" b="1" kern="1200" baseline="0" dirty="0">
              <a:solidFill>
                <a:schemeClr val="tx2"/>
              </a:solidFill>
              <a:effectLst/>
              <a:latin typeface="Arial" panose="020B0604020202020204" pitchFamily="34" charset="0"/>
              <a:ea typeface="+mn-ea"/>
              <a:cs typeface="Arial" panose="020B0604020202020204" pitchFamily="34" charset="0"/>
            </a:endParaRPr>
          </a:p>
          <a:p>
            <a:pPr>
              <a:spcAft>
                <a:spcPts val="600"/>
              </a:spcAft>
            </a:pPr>
            <a:r>
              <a:rPr lang="en-US" sz="1000" kern="1200" dirty="0">
                <a:solidFill>
                  <a:schemeClr val="tx2"/>
                </a:solidFill>
                <a:effectLst/>
                <a:latin typeface="Arial" panose="020B0604020202020204" pitchFamily="34" charset="0"/>
                <a:ea typeface="+mn-ea"/>
                <a:cs typeface="Arial" panose="020B0604020202020204" pitchFamily="34" charset="0"/>
              </a:rPr>
              <a:t>How can a spirit-directed teacher receive guidance in the classroom and in their lives? It is very simple. Three things</a:t>
            </a:r>
            <a:r>
              <a:rPr lang="en-US" sz="1000" kern="1200" baseline="0" dirty="0">
                <a:solidFill>
                  <a:schemeClr val="tx2"/>
                </a:solidFill>
                <a:effectLst/>
                <a:latin typeface="Arial" panose="020B0604020202020204" pitchFamily="34" charset="0"/>
                <a:ea typeface="+mn-ea"/>
                <a:cs typeface="Arial" panose="020B0604020202020204" pitchFamily="34" charset="0"/>
              </a:rPr>
              <a:t> you need to do.</a:t>
            </a:r>
          </a:p>
          <a:p>
            <a:pPr>
              <a:spcAft>
                <a:spcPts val="600"/>
              </a:spcAft>
            </a:pPr>
            <a:endParaRPr lang="en-US" sz="1000" kern="1200" baseline="0" dirty="0">
              <a:solidFill>
                <a:schemeClr val="tx2"/>
              </a:solidFill>
              <a:effectLst/>
              <a:latin typeface="Arial" panose="020B0604020202020204" pitchFamily="34" charset="0"/>
              <a:ea typeface="+mn-ea"/>
              <a:cs typeface="Arial" panose="020B0604020202020204" pitchFamily="34" charset="0"/>
            </a:endParaRPr>
          </a:p>
          <a:p>
            <a:pPr lvl="1">
              <a:spcAft>
                <a:spcPts val="600"/>
              </a:spcAft>
            </a:pPr>
            <a:r>
              <a:rPr lang="es-ES" sz="1000" dirty="0"/>
              <a:t>¿Cómo puede un maestro orientado por el espíritu recibir orientación en el aula y en sus vidas? Es muy simple. Tres cosas que debe hacer</a:t>
            </a:r>
            <a:endParaRPr lang="en-US" sz="1000" kern="1200" baseline="0" dirty="0">
              <a:solidFill>
                <a:schemeClr val="tx2"/>
              </a:solidFill>
              <a:effectLst/>
              <a:latin typeface="Arial" panose="020B0604020202020204" pitchFamily="34" charset="0"/>
              <a:ea typeface="+mn-ea"/>
              <a:cs typeface="Arial" panose="020B0604020202020204" pitchFamily="34" charset="0"/>
            </a:endParaRPr>
          </a:p>
          <a:p>
            <a:pPr>
              <a:spcAft>
                <a:spcPts val="600"/>
              </a:spcAft>
            </a:pPr>
            <a:endParaRPr lang="en-US" sz="1000" kern="1200" baseline="0" dirty="0">
              <a:solidFill>
                <a:schemeClr val="tx2"/>
              </a:solidFill>
              <a:effectLst/>
              <a:latin typeface="Arial" panose="020B0604020202020204" pitchFamily="34" charset="0"/>
              <a:ea typeface="+mn-ea"/>
              <a:cs typeface="Arial" panose="020B0604020202020204" pitchFamily="34" charset="0"/>
            </a:endParaRPr>
          </a:p>
          <a:p>
            <a:pPr marL="0" indent="0">
              <a:spcAft>
                <a:spcPts val="600"/>
              </a:spcAft>
              <a:buNone/>
            </a:pPr>
            <a:r>
              <a:rPr lang="en-US" sz="1000" b="1" kern="1200" dirty="0">
                <a:solidFill>
                  <a:schemeClr val="tx2"/>
                </a:solidFill>
                <a:effectLst/>
                <a:latin typeface="Arial" panose="020B0604020202020204" pitchFamily="34" charset="0"/>
                <a:ea typeface="+mn-ea"/>
                <a:cs typeface="Arial" panose="020B0604020202020204" pitchFamily="34" charset="0"/>
              </a:rPr>
              <a:t>1. Desire to be led by the Spirit of God</a:t>
            </a:r>
            <a:r>
              <a:rPr lang="en-US" sz="1000" kern="1200" dirty="0">
                <a:solidFill>
                  <a:schemeClr val="tx2"/>
                </a:solidFill>
                <a:effectLst/>
                <a:latin typeface="Arial" panose="020B0604020202020204" pitchFamily="34" charset="0"/>
                <a:ea typeface="+mn-ea"/>
                <a:cs typeface="Arial" panose="020B0604020202020204" pitchFamily="34" charset="0"/>
              </a:rPr>
              <a:t>. John10:27 says, “</a:t>
            </a:r>
            <a:r>
              <a:rPr lang="en-US" sz="1000" b="0" i="1" kern="1200" dirty="0">
                <a:solidFill>
                  <a:schemeClr val="tx2"/>
                </a:solidFill>
                <a:effectLst/>
                <a:latin typeface="Arial" panose="020B0604020202020204" pitchFamily="34" charset="0"/>
                <a:ea typeface="+mn-ea"/>
                <a:cs typeface="Arial" panose="020B0604020202020204" pitchFamily="34" charset="0"/>
              </a:rPr>
              <a:t>My sheep hear my voice, and I know them, and they follow me.</a:t>
            </a:r>
            <a:r>
              <a:rPr lang="en-US" sz="1000" b="0" kern="1200" dirty="0">
                <a:solidFill>
                  <a:schemeClr val="tx2"/>
                </a:solidFill>
                <a:effectLst/>
                <a:latin typeface="Arial" panose="020B0604020202020204" pitchFamily="34" charset="0"/>
                <a:ea typeface="+mn-ea"/>
                <a:cs typeface="Arial" panose="020B0604020202020204" pitchFamily="34" charset="0"/>
              </a:rPr>
              <a:t>” Ps.</a:t>
            </a:r>
            <a:r>
              <a:rPr lang="en-US" sz="1000" b="0" kern="1200" baseline="0" dirty="0">
                <a:solidFill>
                  <a:schemeClr val="tx2"/>
                </a:solidFill>
                <a:effectLst/>
                <a:latin typeface="Arial" panose="020B0604020202020204" pitchFamily="34" charset="0"/>
                <a:ea typeface="+mn-ea"/>
                <a:cs typeface="Arial" panose="020B0604020202020204" pitchFamily="34" charset="0"/>
              </a:rPr>
              <a:t> 37:4, says, “</a:t>
            </a:r>
            <a:r>
              <a:rPr lang="en-US" sz="1000" b="0" i="1" kern="1200" dirty="0">
                <a:solidFill>
                  <a:schemeClr val="tx2"/>
                </a:solidFill>
                <a:effectLst/>
                <a:latin typeface="+mn-lt"/>
                <a:ea typeface="+mn-ea"/>
                <a:cs typeface="+mn-cs"/>
              </a:rPr>
              <a:t>Take delight in the LORD, and he will give you the desires of your heart.” </a:t>
            </a:r>
            <a:r>
              <a:rPr lang="en-US" sz="1000" b="0" i="0" kern="1200" dirty="0">
                <a:solidFill>
                  <a:schemeClr val="tx2"/>
                </a:solidFill>
                <a:effectLst/>
                <a:latin typeface="+mn-lt"/>
                <a:ea typeface="+mn-ea"/>
                <a:cs typeface="+mn-cs"/>
              </a:rPr>
              <a:t>(NIV)</a:t>
            </a:r>
            <a:endParaRPr lang="en-US" sz="1000" b="0" i="0" kern="1200" dirty="0">
              <a:solidFill>
                <a:schemeClr val="tx2"/>
              </a:solidFill>
              <a:effectLst/>
              <a:latin typeface="Arial" panose="020B0604020202020204" pitchFamily="34" charset="0"/>
              <a:ea typeface="+mn-ea"/>
              <a:cs typeface="Arial" panose="020B0604020202020204" pitchFamily="34" charset="0"/>
            </a:endParaRPr>
          </a:p>
          <a:p>
            <a:pPr marL="228600" indent="-228600">
              <a:spcAft>
                <a:spcPts val="600"/>
              </a:spcAft>
              <a:buAutoNum type="arabicPeriod"/>
            </a:pPr>
            <a:endParaRPr lang="en-US" sz="1000" b="0" kern="1200" dirty="0">
              <a:solidFill>
                <a:schemeClr val="tx2"/>
              </a:solidFill>
              <a:effectLst/>
              <a:latin typeface="Arial" panose="020B0604020202020204" pitchFamily="34" charset="0"/>
              <a:ea typeface="+mn-ea"/>
              <a:cs typeface="Arial" panose="020B0604020202020204" pitchFamily="34" charset="0"/>
            </a:endParaRPr>
          </a:p>
          <a:p>
            <a:pPr marL="609493" lvl="1" indent="0">
              <a:spcAft>
                <a:spcPts val="600"/>
              </a:spcAft>
              <a:buNone/>
            </a:pPr>
            <a:r>
              <a:rPr lang="es-ES" sz="1000" b="1" dirty="0"/>
              <a:t>1. Desear la guía del Espíritu de Dios</a:t>
            </a:r>
            <a:r>
              <a:rPr lang="es-ES" sz="1000" dirty="0"/>
              <a:t>. Juan 10: 27 dice, "Mis ovejas oyen mi voz, y yo las conozco, y ellas me siguen". 37: 4 dice: “Deléitate en el SEÑOR, y él os concederá los deseos de vuestro corazón" (NVI).</a:t>
            </a:r>
            <a:endParaRPr lang="en-US" sz="1000" b="0" kern="1200" dirty="0">
              <a:solidFill>
                <a:schemeClr val="tx2"/>
              </a:solidFill>
              <a:effectLst/>
              <a:latin typeface="Arial" panose="020B0604020202020204" pitchFamily="34" charset="0"/>
              <a:ea typeface="+mn-ea"/>
              <a:cs typeface="Arial" panose="020B0604020202020204" pitchFamily="34" charset="0"/>
            </a:endParaRPr>
          </a:p>
          <a:p>
            <a:pPr marL="228600" indent="-228600">
              <a:spcAft>
                <a:spcPts val="600"/>
              </a:spcAft>
              <a:buAutoNum type="arabicPeriod"/>
            </a:pPr>
            <a:endParaRPr lang="en-US" sz="1000" b="0" kern="1200" dirty="0">
              <a:solidFill>
                <a:schemeClr val="tx2"/>
              </a:solidFill>
              <a:effectLst/>
              <a:latin typeface="Arial" panose="020B0604020202020204" pitchFamily="34" charset="0"/>
              <a:ea typeface="+mn-ea"/>
              <a:cs typeface="Arial" panose="020B0604020202020204" pitchFamily="34" charset="0"/>
            </a:endParaRPr>
          </a:p>
          <a:p>
            <a:pPr>
              <a:spcAft>
                <a:spcPts val="600"/>
              </a:spcAft>
            </a:pPr>
            <a:r>
              <a:rPr lang="en-US" sz="1000" kern="1200" dirty="0">
                <a:solidFill>
                  <a:schemeClr val="tx2"/>
                </a:solidFill>
                <a:effectLst/>
                <a:latin typeface="Arial" panose="020B0604020202020204" pitchFamily="34" charset="0"/>
                <a:ea typeface="+mn-ea"/>
                <a:cs typeface="Arial" panose="020B0604020202020204" pitchFamily="34" charset="0"/>
              </a:rPr>
              <a:t>2. </a:t>
            </a:r>
            <a:r>
              <a:rPr lang="en-US" sz="1000" b="1" kern="1200" dirty="0">
                <a:solidFill>
                  <a:schemeClr val="tx2"/>
                </a:solidFill>
                <a:effectLst/>
                <a:latin typeface="Arial" panose="020B0604020202020204" pitchFamily="34" charset="0"/>
                <a:ea typeface="+mn-ea"/>
                <a:cs typeface="Arial" panose="020B0604020202020204" pitchFamily="34" charset="0"/>
              </a:rPr>
              <a:t>Ask specifically</a:t>
            </a:r>
            <a:r>
              <a:rPr lang="en-US" sz="1000" kern="1200" dirty="0">
                <a:solidFill>
                  <a:schemeClr val="tx2"/>
                </a:solidFill>
                <a:effectLst/>
                <a:latin typeface="Arial" panose="020B0604020202020204" pitchFamily="34" charset="0"/>
                <a:ea typeface="+mn-ea"/>
                <a:cs typeface="Arial" panose="020B0604020202020204" pitchFamily="34" charset="0"/>
              </a:rPr>
              <a:t>. James 1:5-8 says, </a:t>
            </a:r>
            <a:r>
              <a:rPr lang="en-US" sz="1000" i="1" kern="1200" dirty="0">
                <a:solidFill>
                  <a:schemeClr val="tx2"/>
                </a:solidFill>
                <a:effectLst/>
                <a:latin typeface="Arial" panose="020B0604020202020204" pitchFamily="34" charset="0"/>
                <a:ea typeface="+mn-ea"/>
                <a:cs typeface="Arial" panose="020B0604020202020204" pitchFamily="34" charset="0"/>
              </a:rPr>
              <a:t>“If any of you lack wisdom, let him ask of God, that giveth to all men liberally and upbraideth not; and it shall be given him. But let him ask in faith, nothing wavering. For he that wavereth is like a wave of the sea driven with the wind and tossed. For let not that man think he shall receive anything of the Lord. A double minded man is unstable in all of his ways</a:t>
            </a:r>
            <a:r>
              <a:rPr lang="en-US" sz="1000" kern="1200" dirty="0">
                <a:solidFill>
                  <a:schemeClr val="tx2"/>
                </a:solidFill>
                <a:effectLst/>
                <a:latin typeface="Arial" panose="020B0604020202020204" pitchFamily="34" charset="0"/>
                <a:ea typeface="+mn-ea"/>
                <a:cs typeface="Arial" panose="020B0604020202020204" pitchFamily="34" charset="0"/>
              </a:rPr>
              <a:t>.“</a:t>
            </a:r>
          </a:p>
          <a:p>
            <a:pPr>
              <a:spcAft>
                <a:spcPts val="600"/>
              </a:spcAft>
            </a:pPr>
            <a:endParaRPr lang="en-US" sz="1000" kern="1200" dirty="0">
              <a:solidFill>
                <a:schemeClr val="tx2"/>
              </a:solidFill>
              <a:effectLst/>
              <a:latin typeface="Arial" panose="020B0604020202020204" pitchFamily="34" charset="0"/>
              <a:ea typeface="+mn-ea"/>
              <a:cs typeface="Arial" panose="020B0604020202020204" pitchFamily="34" charset="0"/>
            </a:endParaRPr>
          </a:p>
          <a:p>
            <a:pPr lvl="1">
              <a:spcAft>
                <a:spcPts val="600"/>
              </a:spcAft>
            </a:pPr>
            <a:r>
              <a:rPr lang="es-ES" sz="1000" dirty="0"/>
              <a:t>2. Pregunte específicamente. Santiago 1: 5-8 dice, "Si alguno de vosotros carece de sabiduría, pídale a Dios, el</a:t>
            </a:r>
            <a:r>
              <a:rPr lang="es-ES" sz="1000" baseline="0" dirty="0"/>
              <a:t> cual da a todos abundante y sin reproche</a:t>
            </a:r>
            <a:r>
              <a:rPr lang="es-ES" sz="1000" dirty="0"/>
              <a:t>; y le será dada. Pero pida con fe, no dudando nada. Porque el que vacila es como la ola del mar, que es arrastrada por el viento y arrojada. No piense, pues, quien tal haga, que recibirá cosa alguna del Señor. Un hombre de doble ánimo es inestable en todos sus caminos ".</a:t>
            </a:r>
            <a:endParaRPr lang="en-US" sz="1000" kern="1200" dirty="0">
              <a:solidFill>
                <a:schemeClr val="tx2"/>
              </a:solidFill>
              <a:effectLst/>
              <a:latin typeface="Arial" panose="020B0604020202020204" pitchFamily="34" charset="0"/>
              <a:ea typeface="+mn-ea"/>
              <a:cs typeface="Arial" panose="020B0604020202020204" pitchFamily="34" charset="0"/>
            </a:endParaRPr>
          </a:p>
          <a:p>
            <a:pPr>
              <a:spcAft>
                <a:spcPts val="600"/>
              </a:spcAft>
            </a:pPr>
            <a:endParaRPr lang="en-US" sz="1000" kern="1200" dirty="0">
              <a:solidFill>
                <a:schemeClr val="tx2"/>
              </a:solidFill>
              <a:effectLst/>
              <a:latin typeface="Arial" panose="020B0604020202020204" pitchFamily="34" charset="0"/>
              <a:ea typeface="+mn-ea"/>
              <a:cs typeface="Arial" panose="020B0604020202020204" pitchFamily="34" charset="0"/>
            </a:endParaRPr>
          </a:p>
          <a:p>
            <a:pPr>
              <a:spcAft>
                <a:spcPts val="600"/>
              </a:spcAft>
            </a:pPr>
            <a:r>
              <a:rPr lang="en-US" sz="1000" kern="1200" dirty="0">
                <a:solidFill>
                  <a:schemeClr val="tx2"/>
                </a:solidFill>
                <a:effectLst/>
                <a:latin typeface="Arial" panose="020B0604020202020204" pitchFamily="34" charset="0"/>
                <a:ea typeface="+mn-ea"/>
                <a:cs typeface="Arial" panose="020B0604020202020204" pitchFamily="34" charset="0"/>
              </a:rPr>
              <a:t>Be specific in prayer based on the desire God has implanted in your heart. Faith is based on God’s Word. Find the Scriptures that specifically promise what you are asking. (1 John 5:14-15)</a:t>
            </a:r>
            <a:r>
              <a:rPr lang="en-US" sz="1000" kern="1200" baseline="0" dirty="0">
                <a:solidFill>
                  <a:schemeClr val="tx2"/>
                </a:solidFill>
                <a:effectLst/>
                <a:latin typeface="Arial" panose="020B0604020202020204" pitchFamily="34" charset="0"/>
                <a:ea typeface="+mn-ea"/>
                <a:cs typeface="Arial" panose="020B0604020202020204" pitchFamily="34" charset="0"/>
              </a:rPr>
              <a:t> says, </a:t>
            </a:r>
            <a:r>
              <a:rPr lang="en-US" sz="1000" kern="1200" dirty="0">
                <a:solidFill>
                  <a:schemeClr val="tx2"/>
                </a:solidFill>
                <a:effectLst/>
                <a:latin typeface="Arial" panose="020B0604020202020204" pitchFamily="34" charset="0"/>
                <a:ea typeface="+mn-ea"/>
                <a:cs typeface="Arial" panose="020B0604020202020204" pitchFamily="34" charset="0"/>
              </a:rPr>
              <a:t>“</a:t>
            </a:r>
            <a:r>
              <a:rPr lang="en-US" sz="1000" i="1" kern="1200" dirty="0">
                <a:solidFill>
                  <a:schemeClr val="tx2"/>
                </a:solidFill>
                <a:effectLst/>
                <a:latin typeface="Arial" panose="020B0604020202020204" pitchFamily="34" charset="0"/>
                <a:ea typeface="+mn-ea"/>
                <a:cs typeface="Arial" panose="020B0604020202020204" pitchFamily="34" charset="0"/>
              </a:rPr>
              <a:t>If we ask anything according to his will, he heareth us: And if we know that he hears us, whatsoever we ask, we know that we have the petitions that we desired of him</a:t>
            </a:r>
            <a:r>
              <a:rPr lang="en-US" sz="1000" kern="1200" dirty="0">
                <a:solidFill>
                  <a:schemeClr val="tx2"/>
                </a:solidFill>
                <a:effectLst/>
                <a:latin typeface="Arial" panose="020B0604020202020204" pitchFamily="34" charset="0"/>
                <a:ea typeface="+mn-ea"/>
                <a:cs typeface="Arial" panose="020B0604020202020204" pitchFamily="34" charset="0"/>
              </a:rPr>
              <a:t>” </a:t>
            </a:r>
          </a:p>
          <a:p>
            <a:pPr>
              <a:spcAft>
                <a:spcPts val="600"/>
              </a:spcAft>
            </a:pPr>
            <a:endParaRPr lang="en-US" sz="1000" kern="1200" dirty="0">
              <a:solidFill>
                <a:schemeClr val="tx2"/>
              </a:solidFill>
              <a:effectLst/>
              <a:latin typeface="Arial" panose="020B0604020202020204" pitchFamily="34" charset="0"/>
              <a:ea typeface="+mn-ea"/>
              <a:cs typeface="Arial" panose="020B0604020202020204" pitchFamily="34" charset="0"/>
            </a:endParaRPr>
          </a:p>
          <a:p>
            <a:pPr lvl="1">
              <a:spcAft>
                <a:spcPts val="600"/>
              </a:spcAft>
            </a:pPr>
            <a:r>
              <a:rPr lang="es-ES" sz="1000" dirty="0"/>
              <a:t>Sea específico en la oración basado en el deseo que Dios ha implantado en su corazón. La fe está basada en la Palabra de Dios. Encuentre las Escrituras que específicamente prometen lo que usted está pidiendo. (1 Juan 5: 14-15) dice: "Si pedimos algo conforme a su voluntad, él nos oye; y si sabemos que él nos oye, todo lo que pedimos, sabemos que tenemos las peticiones que deseamos de él "</a:t>
            </a:r>
            <a:endParaRPr lang="en-US" sz="1000" kern="1200" dirty="0">
              <a:solidFill>
                <a:schemeClr val="tx2"/>
              </a:solidFill>
              <a:effectLst/>
              <a:latin typeface="Arial" panose="020B0604020202020204" pitchFamily="34" charset="0"/>
              <a:ea typeface="+mn-ea"/>
              <a:cs typeface="Arial" panose="020B0604020202020204" pitchFamily="34" charset="0"/>
            </a:endParaRPr>
          </a:p>
          <a:p>
            <a:pPr>
              <a:spcAft>
                <a:spcPts val="600"/>
              </a:spcAft>
            </a:pPr>
            <a:endParaRPr lang="en-US" sz="1000" b="1" kern="1200" dirty="0">
              <a:solidFill>
                <a:schemeClr val="tx2"/>
              </a:solidFill>
              <a:effectLst/>
              <a:latin typeface="Arial" panose="020B0604020202020204" pitchFamily="34" charset="0"/>
              <a:ea typeface="+mn-ea"/>
              <a:cs typeface="Arial" panose="020B0604020202020204" pitchFamily="34" charset="0"/>
            </a:endParaRPr>
          </a:p>
          <a:p>
            <a:pPr>
              <a:spcAft>
                <a:spcPts val="600"/>
              </a:spcAft>
            </a:pPr>
            <a:r>
              <a:rPr lang="en-US" sz="1000" b="1" kern="1200" dirty="0">
                <a:solidFill>
                  <a:schemeClr val="tx2"/>
                </a:solidFill>
                <a:effectLst/>
                <a:latin typeface="Arial" panose="020B0604020202020204" pitchFamily="34" charset="0"/>
                <a:ea typeface="+mn-ea"/>
                <a:cs typeface="Arial" panose="020B0604020202020204" pitchFamily="34" charset="0"/>
              </a:rPr>
              <a:t>3. Listen</a:t>
            </a:r>
            <a:r>
              <a:rPr lang="en-US" sz="1000" kern="1200" dirty="0">
                <a:solidFill>
                  <a:schemeClr val="tx2"/>
                </a:solidFill>
                <a:effectLst/>
                <a:latin typeface="Arial" panose="020B0604020202020204" pitchFamily="34" charset="0"/>
                <a:ea typeface="+mn-ea"/>
                <a:cs typeface="Arial" panose="020B0604020202020204" pitchFamily="34" charset="0"/>
              </a:rPr>
              <a:t>. Create a sensitivity in your spirit so that you can hear him with your heart (Rev. 2:7). Listening</a:t>
            </a:r>
            <a:r>
              <a:rPr lang="en-US" sz="1000" kern="1200" baseline="0" dirty="0">
                <a:solidFill>
                  <a:schemeClr val="tx2"/>
                </a:solidFill>
                <a:effectLst/>
                <a:latin typeface="Arial" panose="020B0604020202020204" pitchFamily="34" charset="0"/>
                <a:ea typeface="+mn-ea"/>
                <a:cs typeface="Arial" panose="020B0604020202020204" pitchFamily="34" charset="0"/>
              </a:rPr>
              <a:t> goes beyond hearing. </a:t>
            </a:r>
            <a:r>
              <a:rPr lang="en-US" sz="1000" dirty="0"/>
              <a:t>Hearing is the act of perceiving messages from your spirit. There is a constant flow of words coming</a:t>
            </a:r>
            <a:r>
              <a:rPr lang="en-US" sz="1000" baseline="0" dirty="0"/>
              <a:t> to your mind.</a:t>
            </a:r>
            <a:r>
              <a:rPr lang="en-US" sz="1000" dirty="0"/>
              <a:t> Listening, however, is something you consciously choose to do. </a:t>
            </a:r>
            <a:r>
              <a:rPr lang="en-US" sz="1000" kern="1200" baseline="0" dirty="0">
                <a:solidFill>
                  <a:schemeClr val="tx2"/>
                </a:solidFill>
                <a:effectLst/>
                <a:latin typeface="Arial" panose="020B0604020202020204" pitchFamily="34" charset="0"/>
                <a:ea typeface="+mn-ea"/>
                <a:cs typeface="Arial" panose="020B0604020202020204" pitchFamily="34" charset="0"/>
              </a:rPr>
              <a:t>It means you pay attention and concentrate; just like listening in the natural, where sounds go through your brain to process the meaning, listening to the “still-small voice” sends messages to your spirit to process. </a:t>
            </a:r>
          </a:p>
          <a:p>
            <a:pPr>
              <a:spcAft>
                <a:spcPts val="600"/>
              </a:spcAft>
            </a:pPr>
            <a:endParaRPr lang="en-US" sz="1000" kern="1200" baseline="0" dirty="0">
              <a:solidFill>
                <a:schemeClr val="tx2"/>
              </a:solidFill>
              <a:effectLst/>
              <a:latin typeface="Arial" panose="020B0604020202020204" pitchFamily="34" charset="0"/>
              <a:ea typeface="+mn-ea"/>
              <a:cs typeface="Arial" panose="020B0604020202020204" pitchFamily="34" charset="0"/>
            </a:endParaRPr>
          </a:p>
          <a:p>
            <a:pPr lvl="1">
              <a:spcAft>
                <a:spcPts val="600"/>
              </a:spcAft>
            </a:pPr>
            <a:r>
              <a:rPr lang="es-ES" sz="1000" dirty="0"/>
              <a:t>3. </a:t>
            </a:r>
            <a:r>
              <a:rPr lang="es-ES" sz="1000" b="1" dirty="0"/>
              <a:t>Escuchar.</a:t>
            </a:r>
            <a:r>
              <a:rPr lang="es-ES" sz="1000" dirty="0"/>
              <a:t> Cree una sensibilidad en su espíritu para que pueda oírle con su corazón (Apocalipsis 2: 7). La escucha va más allá de la audición. Escuchar es el acto de percibir mensajes de su espíritu. Hay un flujo constante de palabras que vienen a su mente. Escuchar, sin embargo, es algo que usted elige conscientemente hacer. Significa que usted presta atención y se concentra; al igual que escuchar en lo natural, donde los sonidos pasan por su cerebro para procesar el significado, escuchar la "voz aún pequeña" envía mensajes a su espíritu para procesar.</a:t>
            </a:r>
            <a:endParaRPr lang="en-US" sz="1000" kern="1200" baseline="0" dirty="0">
              <a:solidFill>
                <a:schemeClr val="tx2"/>
              </a:solidFill>
              <a:effectLst/>
              <a:latin typeface="Arial" panose="020B0604020202020204" pitchFamily="34" charset="0"/>
              <a:ea typeface="+mn-ea"/>
              <a:cs typeface="Arial" panose="020B0604020202020204" pitchFamily="34" charset="0"/>
            </a:endParaRPr>
          </a:p>
          <a:p>
            <a:pPr>
              <a:spcAft>
                <a:spcPts val="600"/>
              </a:spcAft>
            </a:pPr>
            <a:endParaRPr lang="en-US" sz="1000" kern="1200" baseline="0" dirty="0">
              <a:solidFill>
                <a:schemeClr val="tx2"/>
              </a:solidFill>
              <a:effectLst/>
              <a:latin typeface="Arial" panose="020B0604020202020204" pitchFamily="34" charset="0"/>
              <a:ea typeface="+mn-ea"/>
              <a:cs typeface="Arial" panose="020B0604020202020204" pitchFamily="34" charset="0"/>
            </a:endParaRPr>
          </a:p>
          <a:p>
            <a:pPr fontAlgn="base"/>
            <a:r>
              <a:rPr lang="en-US" sz="1000" dirty="0">
                <a:effectLst/>
              </a:rPr>
              <a:t>“When we listen, not with our ears, but with our whole being, the activity of spirit is brought to life, and it is just as real as the sound of howling wind or the clap of thunder during a storm or the music washing through us. This ever-present reality can only be reached through listening, and our only response to what we hear is to be the presence of God in manifest form.” (See Rev. Kelly Isola, </a:t>
            </a:r>
            <a:r>
              <a:rPr lang="en-US" sz="1000" b="0" i="0" dirty="0">
                <a:effectLst/>
              </a:rPr>
              <a:t>Our Spiritual Senses, Part 4—Hearing.)</a:t>
            </a:r>
            <a:endParaRPr lang="en-US" sz="1000" u="none" strike="noStrike" kern="1200" dirty="0">
              <a:solidFill>
                <a:schemeClr val="tx2"/>
              </a:solidFill>
              <a:effectLst/>
              <a:latin typeface="+mn-lt"/>
              <a:ea typeface="+mn-ea"/>
              <a:cs typeface="+mn-cs"/>
            </a:endParaRPr>
          </a:p>
          <a:p>
            <a:endParaRPr lang="en-US" sz="1000" u="none" strike="noStrike" kern="1200" dirty="0">
              <a:solidFill>
                <a:schemeClr val="tx2"/>
              </a:solidFill>
              <a:effectLst/>
              <a:latin typeface="+mn-lt"/>
              <a:ea typeface="+mn-ea"/>
              <a:cs typeface="+mn-cs"/>
            </a:endParaRPr>
          </a:p>
          <a:p>
            <a:pPr lvl="1"/>
            <a:r>
              <a:rPr lang="es-ES" sz="1000" dirty="0"/>
              <a:t>"Cuando escuchamos, no con nuestros oídos, sino con todo nuestro ser, la actividad del espíritu se hace realidad, y es tan real como el sonido de un viento aullante o el estruendo de un trueno durante una tormenta o la música corriendo</a:t>
            </a:r>
            <a:r>
              <a:rPr lang="es-ES" sz="1000" baseline="0" dirty="0"/>
              <a:t> dentro de </a:t>
            </a:r>
            <a:r>
              <a:rPr lang="es-ES" sz="1000" dirty="0"/>
              <a:t>nosotros</a:t>
            </a:r>
            <a:r>
              <a:rPr lang="es-ES" sz="1000" baseline="0" dirty="0"/>
              <a:t> </a:t>
            </a:r>
            <a:r>
              <a:rPr lang="es-ES" sz="1000" dirty="0"/>
              <a:t>. Esta realidad siempre presente sólo puede ser alcanzada a través de la escucha, y nuestra única respuesta a lo que oímos </a:t>
            </a:r>
            <a:r>
              <a:rPr lang="es-ES" sz="1000" baseline="0" dirty="0"/>
              <a:t>es ser </a:t>
            </a:r>
            <a:r>
              <a:rPr lang="es-ES" sz="1000" dirty="0"/>
              <a:t>la presencia de Dios en forma manifiesta "(Véase Rev. Kelly </a:t>
            </a:r>
            <a:r>
              <a:rPr lang="es-ES" sz="1000" dirty="0" err="1"/>
              <a:t>Isola</a:t>
            </a:r>
            <a:r>
              <a:rPr lang="es-ES" sz="1000" dirty="0"/>
              <a:t>, Nuestros sentidos espirituales, Parte 4-Audición).</a:t>
            </a:r>
            <a:br>
              <a:rPr lang="en-US" sz="1000" u="none" strike="noStrike" kern="1200" dirty="0">
                <a:solidFill>
                  <a:schemeClr val="tx2"/>
                </a:solidFill>
                <a:effectLst/>
                <a:latin typeface="+mn-lt"/>
                <a:ea typeface="+mn-ea"/>
                <a:cs typeface="+mn-cs"/>
              </a:rPr>
            </a:br>
            <a:endParaRPr lang="en-US" sz="1000"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10</a:t>
            </a:fld>
            <a:endParaRPr lang="en-US" dirty="0"/>
          </a:p>
        </p:txBody>
      </p:sp>
      <p:sp>
        <p:nvSpPr>
          <p:cNvPr id="6" name="Date Placeholder 5"/>
          <p:cNvSpPr>
            <a:spLocks noGrp="1"/>
          </p:cNvSpPr>
          <p:nvPr>
            <p:ph type="dt" idx="12"/>
          </p:nvPr>
        </p:nvSpPr>
        <p:spPr/>
        <p:txBody>
          <a:bodyPr/>
          <a:lstStyle/>
          <a:p>
            <a:fld id="{8DE14A2A-F16E-4FD1-9779-C2B314518DF3}" type="datetime1">
              <a:rPr lang="en-US" smtClean="0"/>
              <a:pPr/>
              <a:t>10/11/2017</a:t>
            </a:fld>
            <a:endParaRPr lang="en-US" dirty="0"/>
          </a:p>
        </p:txBody>
      </p:sp>
      <p:sp>
        <p:nvSpPr>
          <p:cNvPr id="7" name="Header Placeholder 6"/>
          <p:cNvSpPr>
            <a:spLocks noGrp="1"/>
          </p:cNvSpPr>
          <p:nvPr>
            <p:ph type="hdr" sz="quarter" idx="13"/>
          </p:nvPr>
        </p:nvSpPr>
        <p:spPr/>
        <p:txBody>
          <a:bodyPr/>
          <a:lstStyle/>
          <a:p>
            <a:endParaRPr lang="en-US" dirty="0"/>
          </a:p>
        </p:txBody>
      </p:sp>
    </p:spTree>
    <p:extLst>
      <p:ext uri="{BB962C8B-B14F-4D97-AF65-F5344CB8AC3E}">
        <p14:creationId xmlns:p14="http://schemas.microsoft.com/office/powerpoint/2010/main" val="3573151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startAt="10"/>
            </a:pPr>
            <a:r>
              <a:rPr lang="en-US" sz="1000" b="1" kern="1200" dirty="0">
                <a:solidFill>
                  <a:schemeClr val="tx2"/>
                </a:solidFill>
                <a:effectLst/>
                <a:latin typeface="+mn-lt"/>
                <a:ea typeface="+mn-ea"/>
                <a:cs typeface="+mn-cs"/>
              </a:rPr>
              <a:t>Enhance your sensitivity to the Spirit. </a:t>
            </a:r>
            <a:r>
              <a:rPr lang="en-US" sz="1000" b="0" kern="1200" dirty="0">
                <a:solidFill>
                  <a:schemeClr val="tx2"/>
                </a:solidFill>
                <a:effectLst/>
                <a:latin typeface="+mn-lt"/>
                <a:ea typeface="+mn-ea"/>
                <a:cs typeface="+mn-cs"/>
              </a:rPr>
              <a:t>Cr</a:t>
            </a:r>
            <a:r>
              <a:rPr lang="en-US" sz="1000" kern="1200" dirty="0">
                <a:solidFill>
                  <a:schemeClr val="tx2"/>
                </a:solidFill>
                <a:effectLst/>
                <a:latin typeface="+mn-lt"/>
                <a:ea typeface="+mn-ea"/>
                <a:cs typeface="+mn-cs"/>
              </a:rPr>
              <a:t>eating sensitivity to hearing the voice of the Spirit of God is enhanced through the following actions:</a:t>
            </a:r>
          </a:p>
          <a:p>
            <a:pPr marL="228600" indent="-228600">
              <a:spcAft>
                <a:spcPts val="600"/>
              </a:spcAft>
              <a:buAutoNum type="arabicPeriod" startAt="10"/>
            </a:pPr>
            <a:endParaRPr lang="en-US" sz="1000" kern="1200" dirty="0">
              <a:solidFill>
                <a:schemeClr val="tx2"/>
              </a:solidFill>
              <a:effectLst/>
              <a:latin typeface="+mn-lt"/>
              <a:ea typeface="+mn-ea"/>
              <a:cs typeface="+mn-cs"/>
            </a:endParaRPr>
          </a:p>
          <a:p>
            <a:pPr lvl="1" rtl="0"/>
            <a:r>
              <a:rPr lang="es-ES" b="1" dirty="0"/>
              <a:t>Mejore su sensibilidad al Espíritu.</a:t>
            </a:r>
            <a:r>
              <a:rPr lang="es-ES" dirty="0"/>
              <a:t> Creando sensibilidad para escuchar la voz del Espíritu de Dios se realza a través de las siguientes acciones:</a:t>
            </a:r>
          </a:p>
          <a:p>
            <a:pPr marL="838093" lvl="1" indent="-228600">
              <a:spcAft>
                <a:spcPts val="600"/>
              </a:spcAft>
              <a:buAutoNum type="arabicPeriod" startAt="10"/>
            </a:pPr>
            <a:endParaRPr lang="en-US" sz="1000" kern="1200" dirty="0">
              <a:solidFill>
                <a:schemeClr val="tx2"/>
              </a:solidFill>
              <a:effectLst/>
              <a:latin typeface="+mn-lt"/>
              <a:ea typeface="+mn-ea"/>
              <a:cs typeface="+mn-cs"/>
            </a:endParaRPr>
          </a:p>
          <a:p>
            <a:pPr marL="0" indent="0">
              <a:spcAft>
                <a:spcPts val="600"/>
              </a:spcAft>
              <a:buNone/>
            </a:pPr>
            <a:endParaRPr lang="en-US" sz="1000" kern="1200" dirty="0">
              <a:solidFill>
                <a:schemeClr val="tx2"/>
              </a:solidFill>
              <a:effectLst/>
              <a:latin typeface="+mn-lt"/>
              <a:ea typeface="+mn-ea"/>
              <a:cs typeface="+mn-cs"/>
            </a:endParaRPr>
          </a:p>
          <a:p>
            <a:pPr marL="838093" lvl="1" indent="-228600">
              <a:spcAft>
                <a:spcPts val="600"/>
              </a:spcAft>
              <a:buAutoNum type="arabicParenR"/>
            </a:pPr>
            <a:r>
              <a:rPr lang="en-US" sz="1000" b="1" kern="1200" dirty="0">
                <a:solidFill>
                  <a:schemeClr val="tx2"/>
                </a:solidFill>
                <a:effectLst/>
                <a:latin typeface="+mn-lt"/>
                <a:ea typeface="+mn-ea"/>
                <a:cs typeface="+mn-cs"/>
              </a:rPr>
              <a:t>Immerse your spirit in the things of God. </a:t>
            </a:r>
            <a:r>
              <a:rPr lang="en-US" sz="1000" kern="1200" dirty="0">
                <a:solidFill>
                  <a:schemeClr val="tx2"/>
                </a:solidFill>
                <a:effectLst/>
                <a:latin typeface="+mn-lt"/>
                <a:ea typeface="+mn-ea"/>
                <a:cs typeface="+mn-cs"/>
              </a:rPr>
              <a:t>As you feed your spirit with the things of God, you become more sensitive to His guidance. As time passes, you can learn to let God guide you in the smallest details of your life.</a:t>
            </a:r>
          </a:p>
          <a:p>
            <a:pPr marL="838093" lvl="1" indent="-228600">
              <a:spcAft>
                <a:spcPts val="600"/>
              </a:spcAft>
              <a:buAutoNum type="arabicParenR"/>
            </a:pPr>
            <a:endParaRPr lang="en-US" sz="1000" kern="1200" dirty="0">
              <a:solidFill>
                <a:schemeClr val="tx2"/>
              </a:solidFill>
              <a:effectLst/>
              <a:latin typeface="+mn-lt"/>
              <a:ea typeface="+mn-ea"/>
              <a:cs typeface="+mn-cs"/>
            </a:endParaRPr>
          </a:p>
          <a:p>
            <a:pPr marL="1447587" lvl="2" indent="-228600">
              <a:spcAft>
                <a:spcPts val="600"/>
              </a:spcAft>
              <a:buAutoNum type="arabicParenR"/>
            </a:pPr>
            <a:r>
              <a:rPr lang="es-ES" sz="1000" dirty="0"/>
              <a:t>1) Sumerja</a:t>
            </a:r>
            <a:r>
              <a:rPr lang="es-ES" sz="1000" baseline="0" dirty="0"/>
              <a:t> su</a:t>
            </a:r>
            <a:r>
              <a:rPr lang="es-ES" sz="1000" dirty="0"/>
              <a:t> espíritu en las cosas de Dios. Al alimentar su espíritu con las cosas de Dios, usted se vuelve más sensible a Su guía. A medida que pasa el tiempo, puede aprender a dejar que Dios le guíe en los detalles más pequeños de su vida.</a:t>
            </a:r>
            <a:endParaRPr lang="en-US" sz="1000" kern="1200" dirty="0">
              <a:solidFill>
                <a:schemeClr val="tx2"/>
              </a:solidFill>
              <a:effectLst/>
              <a:latin typeface="+mn-lt"/>
              <a:ea typeface="+mn-ea"/>
              <a:cs typeface="+mn-cs"/>
            </a:endParaRPr>
          </a:p>
          <a:p>
            <a:pPr marL="838093" lvl="1" indent="-228600">
              <a:spcAft>
                <a:spcPts val="600"/>
              </a:spcAft>
              <a:buAutoNum type="arabicParenR"/>
            </a:pPr>
            <a:endParaRPr lang="en-US" sz="1000" kern="1200" dirty="0">
              <a:solidFill>
                <a:schemeClr val="tx2"/>
              </a:solidFill>
              <a:effectLst/>
              <a:latin typeface="+mn-lt"/>
              <a:ea typeface="+mn-ea"/>
              <a:cs typeface="+mn-cs"/>
            </a:endParaRPr>
          </a:p>
          <a:p>
            <a:pPr lvl="1">
              <a:spcAft>
                <a:spcPts val="600"/>
              </a:spcAft>
            </a:pPr>
            <a:r>
              <a:rPr lang="en-US" sz="1000" b="1" kern="1200" dirty="0">
                <a:solidFill>
                  <a:schemeClr val="tx2"/>
                </a:solidFill>
                <a:effectLst/>
                <a:latin typeface="+mn-lt"/>
                <a:ea typeface="+mn-ea"/>
                <a:cs typeface="+mn-cs"/>
              </a:rPr>
              <a:t>2) Commune with the Holy Spirit. </a:t>
            </a:r>
            <a:r>
              <a:rPr lang="en-US" sz="1000" kern="1200" dirty="0">
                <a:solidFill>
                  <a:schemeClr val="tx2"/>
                </a:solidFill>
                <a:effectLst/>
                <a:latin typeface="+mn-lt"/>
                <a:ea typeface="+mn-ea"/>
                <a:cs typeface="+mn-cs"/>
              </a:rPr>
              <a:t>As you pray and spend time alone with Him - an extended period daily - you become accustomed to His voice. You </a:t>
            </a:r>
            <a:r>
              <a:rPr lang="en-US" sz="1000" b="0" kern="1200" dirty="0">
                <a:solidFill>
                  <a:schemeClr val="tx2"/>
                </a:solidFill>
                <a:effectLst/>
                <a:latin typeface="+mn-lt"/>
                <a:ea typeface="+mn-ea"/>
                <a:cs typeface="+mn-cs"/>
              </a:rPr>
              <a:t>can sense it, know it and recognize it. You are aware of it.</a:t>
            </a:r>
          </a:p>
          <a:p>
            <a:pPr lvl="1">
              <a:spcAft>
                <a:spcPts val="600"/>
              </a:spcAft>
            </a:pPr>
            <a:endParaRPr lang="en-US" sz="1000" b="0" kern="1200" dirty="0">
              <a:solidFill>
                <a:schemeClr val="tx2"/>
              </a:solidFill>
              <a:effectLst/>
              <a:latin typeface="+mn-lt"/>
              <a:ea typeface="+mn-ea"/>
              <a:cs typeface="+mn-cs"/>
            </a:endParaRPr>
          </a:p>
          <a:p>
            <a:pPr lvl="2">
              <a:spcAft>
                <a:spcPts val="600"/>
              </a:spcAft>
            </a:pPr>
            <a:r>
              <a:rPr lang="es-ES" sz="1000" b="1" dirty="0"/>
              <a:t>2) Converse con el Espíritu Santo</a:t>
            </a:r>
            <a:r>
              <a:rPr lang="es-ES" sz="1000" dirty="0"/>
              <a:t>. Al orar y pasar tiempo a solas con Él - un período prolongado diariamente - usted se acostumbra a Su voz. Puedes sentirlo, conocerlo y reconocerlo. Usted es consciente de ello.</a:t>
            </a:r>
            <a:endParaRPr lang="en-US" sz="1000" b="0" kern="1200" dirty="0">
              <a:solidFill>
                <a:schemeClr val="tx2"/>
              </a:solidFill>
              <a:effectLst/>
              <a:latin typeface="+mn-lt"/>
              <a:ea typeface="+mn-ea"/>
              <a:cs typeface="+mn-cs"/>
            </a:endParaRPr>
          </a:p>
          <a:p>
            <a:pPr lvl="1">
              <a:spcAft>
                <a:spcPts val="600"/>
              </a:spcAft>
            </a:pPr>
            <a:endParaRPr lang="en-US" sz="1000" b="0" kern="1200" dirty="0">
              <a:solidFill>
                <a:schemeClr val="tx2"/>
              </a:solidFill>
              <a:effectLst/>
              <a:latin typeface="+mn-lt"/>
              <a:ea typeface="+mn-ea"/>
              <a:cs typeface="+mn-cs"/>
            </a:endParaRPr>
          </a:p>
          <a:p>
            <a:pPr lvl="1">
              <a:spcAft>
                <a:spcPts val="600"/>
              </a:spcAft>
            </a:pPr>
            <a:r>
              <a:rPr lang="en-US" sz="1000" b="1" kern="1200" dirty="0">
                <a:solidFill>
                  <a:schemeClr val="tx2"/>
                </a:solidFill>
                <a:effectLst/>
                <a:latin typeface="+mn-lt"/>
                <a:ea typeface="+mn-ea"/>
                <a:cs typeface="+mn-cs"/>
              </a:rPr>
              <a:t>3) Read God’s word. </a:t>
            </a:r>
            <a:r>
              <a:rPr lang="en-US" sz="1000" kern="1200" dirty="0">
                <a:solidFill>
                  <a:schemeClr val="tx2"/>
                </a:solidFill>
                <a:effectLst/>
                <a:latin typeface="+mn-lt"/>
                <a:ea typeface="+mn-ea"/>
                <a:cs typeface="+mn-cs"/>
              </a:rPr>
              <a:t>Develop a consistent pattern of Scripture reading. Take time to be in places where God's Word is being preached with the anointing of the Holy Spirit.</a:t>
            </a:r>
          </a:p>
          <a:p>
            <a:pPr lvl="1">
              <a:spcAft>
                <a:spcPts val="600"/>
              </a:spcAft>
            </a:pPr>
            <a:endParaRPr lang="en-US" sz="1000" kern="1200" dirty="0">
              <a:solidFill>
                <a:schemeClr val="tx2"/>
              </a:solidFill>
              <a:effectLst/>
              <a:latin typeface="+mn-lt"/>
              <a:ea typeface="+mn-ea"/>
              <a:cs typeface="+mn-cs"/>
            </a:endParaRPr>
          </a:p>
          <a:p>
            <a:pPr lvl="2">
              <a:spcAft>
                <a:spcPts val="600"/>
              </a:spcAft>
            </a:pPr>
            <a:r>
              <a:rPr lang="es-ES" sz="1000" b="1" dirty="0"/>
              <a:t>3) Lea la palabra de Dios.</a:t>
            </a:r>
            <a:r>
              <a:rPr lang="es-ES" sz="1000" dirty="0"/>
              <a:t> Desarrolle un patrón consistente de lectura de la Escritura. Tómese el tiempo para estar en lugares donde la Palabra de Dios está siendo predicada con la unción del Espíritu Santo.</a:t>
            </a:r>
            <a:endParaRPr lang="en-US" sz="1000" kern="1200" dirty="0">
              <a:solidFill>
                <a:schemeClr val="tx2"/>
              </a:solidFill>
              <a:effectLst/>
              <a:latin typeface="+mn-lt"/>
              <a:ea typeface="+mn-ea"/>
              <a:cs typeface="+mn-cs"/>
            </a:endParaRPr>
          </a:p>
          <a:p>
            <a:pPr lvl="1">
              <a:spcAft>
                <a:spcPts val="600"/>
              </a:spcAft>
            </a:pPr>
            <a:endParaRPr lang="en-US" sz="1000" kern="1200" dirty="0">
              <a:solidFill>
                <a:schemeClr val="tx2"/>
              </a:solidFill>
              <a:effectLst/>
              <a:latin typeface="+mn-lt"/>
              <a:ea typeface="+mn-ea"/>
              <a:cs typeface="+mn-cs"/>
            </a:endParaRPr>
          </a:p>
          <a:p>
            <a:pPr lvl="1">
              <a:spcAft>
                <a:spcPts val="600"/>
              </a:spcAft>
            </a:pPr>
            <a:r>
              <a:rPr lang="en-US" sz="1000" b="1" i="1" kern="1200" dirty="0">
                <a:solidFill>
                  <a:schemeClr val="tx2"/>
                </a:solidFill>
                <a:effectLst/>
                <a:latin typeface="+mn-lt"/>
                <a:ea typeface="+mn-ea"/>
                <a:cs typeface="+mn-cs"/>
              </a:rPr>
              <a:t>4) Worship and praise. </a:t>
            </a:r>
            <a:r>
              <a:rPr lang="en-US" sz="1000" kern="1200" dirty="0">
                <a:solidFill>
                  <a:schemeClr val="tx2"/>
                </a:solidFill>
                <a:effectLst/>
                <a:latin typeface="+mn-lt"/>
                <a:ea typeface="+mn-ea"/>
                <a:cs typeface="+mn-cs"/>
              </a:rPr>
              <a:t>Spend time in places where prayer, worship and praise are used to take authority over things that are not of God. Praise invites God's presence. God inhabits the praises of His people (Ps. 22:3). At the same time, praise is a weapon against the enemy (Ps. 149). It drives out darkness and breaks oppression of the devil.</a:t>
            </a:r>
          </a:p>
          <a:p>
            <a:pPr lvl="1">
              <a:spcAft>
                <a:spcPts val="600"/>
              </a:spcAft>
            </a:pPr>
            <a:endParaRPr lang="en-US" sz="1000" kern="1200" dirty="0">
              <a:solidFill>
                <a:schemeClr val="tx2"/>
              </a:solidFill>
              <a:effectLst/>
              <a:latin typeface="+mn-lt"/>
              <a:ea typeface="+mn-ea"/>
              <a:cs typeface="+mn-cs"/>
            </a:endParaRPr>
          </a:p>
          <a:p>
            <a:pPr lvl="2">
              <a:spcAft>
                <a:spcPts val="600"/>
              </a:spcAft>
            </a:pPr>
            <a:r>
              <a:rPr lang="es-ES" sz="1000" b="1" dirty="0"/>
              <a:t>4) Adoración y alabanza.</a:t>
            </a:r>
            <a:r>
              <a:rPr lang="es-ES" sz="1000" dirty="0"/>
              <a:t> Pase tiempo en lugares donde la oración, la adoración y la alabanza se usan para tomar autoridad sobre cosas que no son de Dios. La alabanza invita a la presencia de Dios. Dios habita en las alabanzas de Su pueblo (Salmo 22: 3). Al mismo tiempo, la alabanza es un arma contra el enemigo (Salmo 149). Extiende la oscuridad y rompe la opresión del diablo.</a:t>
            </a:r>
            <a:endParaRPr lang="en-US" sz="1000" kern="1200" dirty="0">
              <a:solidFill>
                <a:schemeClr val="tx2"/>
              </a:solidFill>
              <a:effectLst/>
              <a:latin typeface="+mn-lt"/>
              <a:ea typeface="+mn-ea"/>
              <a:cs typeface="+mn-cs"/>
            </a:endParaRPr>
          </a:p>
          <a:p>
            <a:pPr lvl="1">
              <a:spcAft>
                <a:spcPts val="600"/>
              </a:spcAft>
            </a:pPr>
            <a:endParaRPr lang="en-US" sz="1000" kern="1200" dirty="0">
              <a:solidFill>
                <a:schemeClr val="tx2"/>
              </a:solidFill>
              <a:effectLst/>
              <a:latin typeface="+mn-lt"/>
              <a:ea typeface="+mn-ea"/>
              <a:cs typeface="+mn-cs"/>
            </a:endParaRPr>
          </a:p>
          <a:p>
            <a:pPr lvl="1">
              <a:spcAft>
                <a:spcPts val="600"/>
              </a:spcAft>
            </a:pPr>
            <a:r>
              <a:rPr lang="en-US" sz="1000" b="1" kern="1200" dirty="0">
                <a:solidFill>
                  <a:schemeClr val="tx2"/>
                </a:solidFill>
                <a:effectLst/>
                <a:latin typeface="+mn-lt"/>
                <a:ea typeface="+mn-ea"/>
                <a:cs typeface="+mn-cs"/>
              </a:rPr>
              <a:t>5) Pray in the spirit. </a:t>
            </a:r>
            <a:r>
              <a:rPr lang="en-US" sz="1000" b="0" kern="1200" dirty="0">
                <a:solidFill>
                  <a:schemeClr val="tx2"/>
                </a:solidFill>
                <a:effectLst/>
                <a:latin typeface="+mn-lt"/>
                <a:ea typeface="+mn-ea"/>
                <a:cs typeface="+mn-cs"/>
              </a:rPr>
              <a:t>For those who have received</a:t>
            </a:r>
            <a:r>
              <a:rPr lang="en-US" sz="1000" b="0" kern="1200" baseline="0" dirty="0">
                <a:solidFill>
                  <a:schemeClr val="tx2"/>
                </a:solidFill>
                <a:effectLst/>
                <a:latin typeface="+mn-lt"/>
                <a:ea typeface="+mn-ea"/>
                <a:cs typeface="+mn-cs"/>
              </a:rPr>
              <a:t> their prayer language from the Holy Spirit, as demonstrated in Acts 2, you can pray in the spirit and your recreated spirit will pick up communication from the Holy Spirit.</a:t>
            </a:r>
            <a:r>
              <a:rPr lang="en-US" sz="1000" b="0" kern="1200" dirty="0">
                <a:solidFill>
                  <a:schemeClr val="tx2"/>
                </a:solidFill>
                <a:effectLst/>
                <a:latin typeface="+mn-lt"/>
                <a:ea typeface="+mn-ea"/>
                <a:cs typeface="+mn-cs"/>
              </a:rPr>
              <a:t> </a:t>
            </a:r>
            <a:r>
              <a:rPr lang="en-US" sz="1000" kern="1200" dirty="0">
                <a:solidFill>
                  <a:schemeClr val="tx2"/>
                </a:solidFill>
                <a:effectLst/>
                <a:latin typeface="+mn-lt"/>
                <a:ea typeface="+mn-ea"/>
                <a:cs typeface="+mn-cs"/>
              </a:rPr>
              <a:t>Acts 2:4 says, “[They] </a:t>
            </a:r>
            <a:r>
              <a:rPr lang="en-US" sz="1000" i="1" kern="1200" dirty="0">
                <a:solidFill>
                  <a:schemeClr val="tx2"/>
                </a:solidFill>
                <a:effectLst/>
                <a:latin typeface="+mn-lt"/>
                <a:ea typeface="+mn-ea"/>
                <a:cs typeface="+mn-cs"/>
              </a:rPr>
              <a:t>began to speak with other tongues, as the Spirit gave them utterance</a:t>
            </a:r>
            <a:r>
              <a:rPr lang="en-US" sz="1000" kern="1200" dirty="0">
                <a:solidFill>
                  <a:schemeClr val="tx2"/>
                </a:solidFill>
                <a:effectLst/>
                <a:latin typeface="+mn-lt"/>
                <a:ea typeface="+mn-ea"/>
                <a:cs typeface="+mn-cs"/>
              </a:rPr>
              <a:t>." When you are praying in the spirit,</a:t>
            </a:r>
            <a:r>
              <a:rPr lang="en-US" sz="1000" kern="1200" baseline="0" dirty="0">
                <a:solidFill>
                  <a:schemeClr val="tx2"/>
                </a:solidFill>
                <a:effectLst/>
                <a:latin typeface="+mn-lt"/>
                <a:ea typeface="+mn-ea"/>
                <a:cs typeface="+mn-cs"/>
              </a:rPr>
              <a:t> you </a:t>
            </a:r>
            <a:r>
              <a:rPr lang="en-US" sz="1000" kern="1200" dirty="0">
                <a:solidFill>
                  <a:schemeClr val="tx2"/>
                </a:solidFill>
                <a:effectLst/>
                <a:latin typeface="+mn-lt"/>
                <a:ea typeface="+mn-ea"/>
                <a:cs typeface="+mn-cs"/>
              </a:rPr>
              <a:t>are giving the Holy Spirit place in your life. Paul said we can pray for our tongues to be interpreted. He adds,” </a:t>
            </a:r>
            <a:r>
              <a:rPr lang="en-US" sz="1000" i="1" kern="1200" dirty="0">
                <a:solidFill>
                  <a:schemeClr val="tx2"/>
                </a:solidFill>
                <a:effectLst/>
                <a:latin typeface="+mn-lt"/>
                <a:ea typeface="+mn-ea"/>
                <a:cs typeface="+mn-cs"/>
              </a:rPr>
              <a:t>I pray with my spirit, and I pray with my understanding also: I will sing with the spirit, and I will sing with my understanding also</a:t>
            </a:r>
            <a:r>
              <a:rPr lang="en-US" sz="1000" kern="1200" dirty="0">
                <a:solidFill>
                  <a:schemeClr val="tx2"/>
                </a:solidFill>
                <a:effectLst/>
                <a:latin typeface="+mn-lt"/>
                <a:ea typeface="+mn-ea"/>
                <a:cs typeface="+mn-cs"/>
              </a:rPr>
              <a:t>” (1 Cor. 14:15).</a:t>
            </a:r>
          </a:p>
          <a:p>
            <a:pPr lvl="1">
              <a:spcAft>
                <a:spcPts val="600"/>
              </a:spcAft>
            </a:pPr>
            <a:endParaRPr lang="en-US" sz="1000" kern="1200" dirty="0">
              <a:solidFill>
                <a:schemeClr val="tx2"/>
              </a:solidFill>
              <a:effectLst/>
              <a:latin typeface="+mn-lt"/>
              <a:ea typeface="+mn-ea"/>
              <a:cs typeface="+mn-cs"/>
            </a:endParaRPr>
          </a:p>
          <a:p>
            <a:pPr lvl="2">
              <a:spcAft>
                <a:spcPts val="600"/>
              </a:spcAft>
            </a:pPr>
            <a:r>
              <a:rPr lang="es-ES" sz="1000" b="1" dirty="0"/>
              <a:t>5) Orar en el espíritu. </a:t>
            </a:r>
            <a:r>
              <a:rPr lang="es-ES" sz="1000" dirty="0"/>
              <a:t>Para aquellos que han recibido el</a:t>
            </a:r>
            <a:r>
              <a:rPr lang="es-ES" sz="1000" baseline="0" dirty="0"/>
              <a:t> bautismo con el </a:t>
            </a:r>
            <a:r>
              <a:rPr lang="es-ES" sz="1000" dirty="0"/>
              <a:t>Espíritu Santo (el</a:t>
            </a:r>
            <a:r>
              <a:rPr lang="es-ES" sz="1000" baseline="0" dirty="0"/>
              <a:t> hablar en lenguas)</a:t>
            </a:r>
            <a:r>
              <a:rPr lang="es-ES" sz="1000" dirty="0"/>
              <a:t>, como se demuestra en Hechos 2, usted puede orar en el espíritu y su espíritu recreado recogerá la comunicación del Espíritu Santo. Hechos 2: 4 dice: "[Ellos] comenzaron a hablar en otras lenguas, como el Espíritu les dio la expresión." Cuando usted está orando en el espíritu, le está dando un lugar al Espíritu Santo en su vida. Nuestros podemos orar para</a:t>
            </a:r>
            <a:r>
              <a:rPr lang="es-ES" sz="1000" baseline="0" dirty="0"/>
              <a:t> que nuestras</a:t>
            </a:r>
            <a:r>
              <a:rPr lang="es-ES" sz="1000" dirty="0"/>
              <a:t> lenguas sean interpretadas, y agrega: "Ruego con mi espíritu, y también con mi entendimiento: cantaré con el espíritu, y cantaré con mi entendimiento" (1 Corintios 14:15).</a:t>
            </a:r>
            <a:endParaRPr lang="en-US" sz="1000" kern="1200" dirty="0">
              <a:solidFill>
                <a:schemeClr val="tx2"/>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11</a:t>
            </a:fld>
            <a:endParaRPr lang="en-US" dirty="0"/>
          </a:p>
        </p:txBody>
      </p:sp>
      <p:sp>
        <p:nvSpPr>
          <p:cNvPr id="6" name="Date Placeholder 5"/>
          <p:cNvSpPr>
            <a:spLocks noGrp="1"/>
          </p:cNvSpPr>
          <p:nvPr>
            <p:ph type="dt" idx="12"/>
          </p:nvPr>
        </p:nvSpPr>
        <p:spPr/>
        <p:txBody>
          <a:bodyPr/>
          <a:lstStyle/>
          <a:p>
            <a:fld id="{64515FF6-CA2B-44BA-8100-205C93A8BE7B}" type="datetime1">
              <a:rPr lang="en-US" smtClean="0"/>
              <a:pPr/>
              <a:t>10/11/2017</a:t>
            </a:fld>
            <a:endParaRPr lang="en-US" dirty="0"/>
          </a:p>
        </p:txBody>
      </p:sp>
      <p:sp>
        <p:nvSpPr>
          <p:cNvPr id="7" name="Header Placeholder 6"/>
          <p:cNvSpPr>
            <a:spLocks noGrp="1"/>
          </p:cNvSpPr>
          <p:nvPr>
            <p:ph type="hdr" sz="quarter" idx="13"/>
          </p:nvPr>
        </p:nvSpPr>
        <p:spPr/>
        <p:txBody>
          <a:bodyPr/>
          <a:lstStyle/>
          <a:p>
            <a:endParaRPr lang="en-US" dirty="0"/>
          </a:p>
        </p:txBody>
      </p:sp>
    </p:spTree>
    <p:extLst>
      <p:ext uri="{BB962C8B-B14F-4D97-AF65-F5344CB8AC3E}">
        <p14:creationId xmlns:p14="http://schemas.microsoft.com/office/powerpoint/2010/main" val="1328790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Aft>
                <a:spcPts val="600"/>
              </a:spcAft>
            </a:pPr>
            <a:r>
              <a:rPr lang="en-US" sz="1000" b="1" kern="1200" dirty="0">
                <a:solidFill>
                  <a:schemeClr val="tx2"/>
                </a:solidFill>
                <a:effectLst/>
                <a:latin typeface="+mn-lt"/>
                <a:ea typeface="+mn-ea"/>
                <a:cs typeface="+mn-cs"/>
              </a:rPr>
              <a:t>11. Submit to the Spirit of God. </a:t>
            </a:r>
            <a:r>
              <a:rPr lang="en-US" sz="1000" kern="1200" dirty="0">
                <a:solidFill>
                  <a:schemeClr val="tx2"/>
                </a:solidFill>
                <a:effectLst/>
                <a:latin typeface="+mn-lt"/>
                <a:ea typeface="+mn-ea"/>
                <a:cs typeface="+mn-cs"/>
              </a:rPr>
              <a:t>When you are </a:t>
            </a:r>
            <a:r>
              <a:rPr lang="en-US" sz="1000" b="1" kern="1200" dirty="0">
                <a:solidFill>
                  <a:schemeClr val="tx2"/>
                </a:solidFill>
                <a:effectLst/>
                <a:latin typeface="+mn-lt"/>
                <a:ea typeface="+mn-ea"/>
                <a:cs typeface="+mn-cs"/>
              </a:rPr>
              <a:t>submitted to the Spirit</a:t>
            </a:r>
            <a:r>
              <a:rPr lang="en-US" sz="1000" kern="1200" dirty="0">
                <a:solidFill>
                  <a:schemeClr val="tx2"/>
                </a:solidFill>
                <a:effectLst/>
                <a:latin typeface="+mn-lt"/>
                <a:ea typeface="+mn-ea"/>
                <a:cs typeface="+mn-cs"/>
              </a:rPr>
              <a:t> (1 Jn. 4:14), you have confidence in the Holy Spirit’s presence, walking alongside you. (Gal. 5:15-18)</a:t>
            </a:r>
          </a:p>
          <a:p>
            <a:pPr lvl="0">
              <a:spcAft>
                <a:spcPts val="600"/>
              </a:spcAft>
            </a:pPr>
            <a:endParaRPr lang="en-US" sz="1000" kern="1200" dirty="0">
              <a:solidFill>
                <a:schemeClr val="tx2"/>
              </a:solidFill>
              <a:effectLst/>
              <a:latin typeface="+mn-lt"/>
              <a:ea typeface="+mn-ea"/>
              <a:cs typeface="+mn-cs"/>
            </a:endParaRPr>
          </a:p>
          <a:p>
            <a:pPr lvl="1">
              <a:spcAft>
                <a:spcPts val="600"/>
              </a:spcAft>
            </a:pPr>
            <a:r>
              <a:rPr lang="es-ES" sz="1000" b="1" dirty="0"/>
              <a:t>11. Sométase al Espíritu de Dios.</a:t>
            </a:r>
            <a:r>
              <a:rPr lang="es-ES" sz="1000" dirty="0"/>
              <a:t> Cuando usted se somete al Espíritu (1 </a:t>
            </a:r>
            <a:r>
              <a:rPr lang="es-ES" sz="1000" dirty="0" err="1"/>
              <a:t>Jn.</a:t>
            </a:r>
            <a:r>
              <a:rPr lang="es-ES" sz="1000" dirty="0"/>
              <a:t> 4:14), usted tiene confianza en la presencia del Espíritu Santo, caminando a su lado. (Gálatas 5: 15-18)</a:t>
            </a:r>
            <a:endParaRPr lang="en-US" sz="1000" kern="1200" dirty="0">
              <a:solidFill>
                <a:schemeClr val="tx2"/>
              </a:solidFill>
              <a:effectLst/>
              <a:latin typeface="+mn-lt"/>
              <a:ea typeface="+mn-ea"/>
              <a:cs typeface="+mn-cs"/>
            </a:endParaRPr>
          </a:p>
          <a:p>
            <a:pPr lvl="0">
              <a:spcAft>
                <a:spcPts val="600"/>
              </a:spcAft>
            </a:pPr>
            <a:endParaRPr lang="en-US" sz="1000" kern="1200" dirty="0">
              <a:solidFill>
                <a:schemeClr val="tx2"/>
              </a:solidFill>
              <a:effectLst/>
              <a:latin typeface="+mn-lt"/>
              <a:ea typeface="+mn-ea"/>
              <a:cs typeface="+mn-cs"/>
            </a:endParaRPr>
          </a:p>
          <a:p>
            <a:pPr lvl="0">
              <a:spcAft>
                <a:spcPts val="600"/>
              </a:spcAft>
            </a:pPr>
            <a:r>
              <a:rPr lang="en-US" sz="1000" b="1" kern="1200" dirty="0">
                <a:solidFill>
                  <a:schemeClr val="tx2"/>
                </a:solidFill>
                <a:effectLst/>
                <a:latin typeface="+mn-lt"/>
                <a:ea typeface="+mn-ea"/>
                <a:cs typeface="+mn-cs"/>
              </a:rPr>
              <a:t>12. Use spirit infused methods. </a:t>
            </a:r>
            <a:r>
              <a:rPr lang="en-US" sz="1000" kern="1200" dirty="0">
                <a:solidFill>
                  <a:schemeClr val="tx2"/>
                </a:solidFill>
                <a:effectLst/>
                <a:latin typeface="+mn-lt"/>
                <a:ea typeface="+mn-ea"/>
                <a:cs typeface="+mn-cs"/>
              </a:rPr>
              <a:t>These techniques are ones that will cause students to learn and to acquire the concepts and content being taught. “As teachers consciously depend on the Spirit in prayer and seek to be creative and effective in their teaching, He will guide them in choosing appropriate teaching techniques.” (Zuck, The Holy Spirit in Teaching, p. 175.)</a:t>
            </a:r>
          </a:p>
          <a:p>
            <a:pPr lvl="0">
              <a:spcAft>
                <a:spcPts val="600"/>
              </a:spcAft>
            </a:pPr>
            <a:endParaRPr lang="en-US" sz="1000" kern="1200" dirty="0">
              <a:solidFill>
                <a:schemeClr val="tx2"/>
              </a:solidFill>
              <a:effectLst/>
              <a:latin typeface="+mn-lt"/>
              <a:ea typeface="+mn-ea"/>
              <a:cs typeface="+mn-cs"/>
            </a:endParaRPr>
          </a:p>
          <a:p>
            <a:pPr lvl="1">
              <a:spcAft>
                <a:spcPts val="600"/>
              </a:spcAft>
            </a:pPr>
            <a:r>
              <a:rPr lang="es-ES" sz="1000" b="1" dirty="0"/>
              <a:t>12. Utilice</a:t>
            </a:r>
            <a:r>
              <a:rPr lang="es-ES" sz="1000" b="1" baseline="0" dirty="0"/>
              <a:t> los</a:t>
            </a:r>
            <a:r>
              <a:rPr lang="es-ES" sz="1000" b="1" dirty="0"/>
              <a:t> métodos de</a:t>
            </a:r>
            <a:r>
              <a:rPr lang="es-ES" sz="1000" b="1" baseline="0" dirty="0"/>
              <a:t> </a:t>
            </a:r>
            <a:r>
              <a:rPr lang="es-ES" sz="1000" b="1" dirty="0"/>
              <a:t>infusión del Espíritu.</a:t>
            </a:r>
            <a:r>
              <a:rPr lang="es-ES" sz="1000" dirty="0"/>
              <a:t> Estas técnicas son las que harán que los estudiantes aprendan y adquieran los conceptos y contenidos que se enseñan. "Como los maestros dependen conscientemente del Espíritu en la oración y buscan ser creativos y efectivos en su enseñanza, Él los guiará en la elección de las técnicas de enseñanza apropiadas" (Zuck, El Espíritu Santo en la Enseñanza, p.175).</a:t>
            </a:r>
            <a:endParaRPr lang="en-US" sz="1000" kern="1200" dirty="0">
              <a:solidFill>
                <a:schemeClr val="tx2"/>
              </a:solidFill>
              <a:effectLst/>
              <a:latin typeface="+mn-lt"/>
              <a:ea typeface="+mn-ea"/>
              <a:cs typeface="+mn-cs"/>
            </a:endParaRPr>
          </a:p>
          <a:p>
            <a:pPr lvl="0">
              <a:spcAft>
                <a:spcPts val="600"/>
              </a:spcAft>
            </a:pPr>
            <a:endParaRPr lang="en-US" sz="1000" kern="1200" dirty="0">
              <a:solidFill>
                <a:schemeClr val="tx2"/>
              </a:solidFill>
              <a:effectLst/>
              <a:latin typeface="+mn-lt"/>
              <a:ea typeface="+mn-ea"/>
              <a:cs typeface="+mn-cs"/>
            </a:endParaRPr>
          </a:p>
          <a:p>
            <a:pPr lvl="0">
              <a:spcAft>
                <a:spcPts val="600"/>
              </a:spcAft>
            </a:pPr>
            <a:r>
              <a:rPr lang="en-US" sz="1000" b="1" kern="1200" dirty="0">
                <a:solidFill>
                  <a:schemeClr val="tx2"/>
                </a:solidFill>
                <a:effectLst/>
                <a:latin typeface="+mn-lt"/>
                <a:ea typeface="+mn-ea"/>
                <a:cs typeface="+mn-cs"/>
              </a:rPr>
              <a:t>13. Provides impartation of spiritual truths. </a:t>
            </a:r>
            <a:r>
              <a:rPr lang="en-US" sz="1000" kern="1200" dirty="0">
                <a:solidFill>
                  <a:schemeClr val="tx2"/>
                </a:solidFill>
                <a:effectLst/>
                <a:latin typeface="+mn-lt"/>
                <a:ea typeface="+mn-ea"/>
                <a:cs typeface="+mn-cs"/>
              </a:rPr>
              <a:t>The impartation of the Spirit of God allows the teacher to cut through methods and techniques and brings not only academic change, but life change; this is the change that lasts beyond the chapter or unit test, beyond one or two grade levels; rather, a change that will last until eternity. Even on what seems to be an ordinary day in the classroom, God can move through the teacher and touch the hearts of the students. </a:t>
            </a:r>
          </a:p>
          <a:p>
            <a:pPr lvl="0">
              <a:spcAft>
                <a:spcPts val="600"/>
              </a:spcAft>
            </a:pPr>
            <a:endParaRPr lang="en-US" sz="1000" kern="1200" dirty="0">
              <a:solidFill>
                <a:schemeClr val="tx2"/>
              </a:solidFill>
              <a:effectLst/>
              <a:latin typeface="+mn-lt"/>
              <a:ea typeface="+mn-ea"/>
              <a:cs typeface="+mn-cs"/>
            </a:endParaRPr>
          </a:p>
          <a:p>
            <a:pPr lvl="1">
              <a:spcAft>
                <a:spcPts val="600"/>
              </a:spcAft>
            </a:pPr>
            <a:r>
              <a:rPr lang="es-ES" sz="1000" b="1" dirty="0"/>
              <a:t>13. Proporcione la impartición de verdades espirituales.</a:t>
            </a:r>
            <a:r>
              <a:rPr lang="es-ES" sz="1000" dirty="0"/>
              <a:t> La impartición del Espíritu de Dios permite al maestro cortar métodos y técnicas y que traen no sólo un cambio académico, sino un cambio de vida; Este es el cambio que dura más allá del capítulo o prueba unitaria, más allá de uno o dos niveles de grado; más bien, un cambio que durará hasta la eternidad. Incluso en lo que parece ser un día normal en el aula, Dios puede moverse a través del maestro y tocar los corazones de los estudiantes</a:t>
            </a:r>
            <a:endParaRPr lang="en-US" sz="1000" kern="1200" dirty="0">
              <a:solidFill>
                <a:schemeClr val="tx2"/>
              </a:solidFill>
              <a:effectLst/>
              <a:latin typeface="+mn-lt"/>
              <a:ea typeface="+mn-ea"/>
              <a:cs typeface="+mn-cs"/>
            </a:endParaRPr>
          </a:p>
          <a:p>
            <a:pPr lvl="0">
              <a:spcAft>
                <a:spcPts val="600"/>
              </a:spcAft>
            </a:pPr>
            <a:endParaRPr lang="en-US" sz="1000" kern="1200" dirty="0">
              <a:solidFill>
                <a:schemeClr val="tx2"/>
              </a:solidFill>
              <a:effectLst/>
              <a:latin typeface="+mn-lt"/>
              <a:ea typeface="+mn-ea"/>
              <a:cs typeface="+mn-cs"/>
            </a:endParaRPr>
          </a:p>
          <a:p>
            <a:pPr lvl="0">
              <a:spcAft>
                <a:spcPts val="600"/>
              </a:spcAft>
            </a:pPr>
            <a:r>
              <a:rPr lang="en-US" sz="1000" b="1" kern="1200" dirty="0">
                <a:solidFill>
                  <a:schemeClr val="tx2"/>
                </a:solidFill>
                <a:effectLst/>
                <a:latin typeface="+mn-lt"/>
                <a:ea typeface="+mn-ea"/>
                <a:cs typeface="+mn-cs"/>
              </a:rPr>
              <a:t>14. Helps students become all God intends them to become</a:t>
            </a:r>
            <a:r>
              <a:rPr lang="en-US" sz="1000" b="0" kern="1200" dirty="0">
                <a:solidFill>
                  <a:schemeClr val="tx2"/>
                </a:solidFill>
                <a:effectLst/>
                <a:latin typeface="+mn-lt"/>
                <a:ea typeface="+mn-ea"/>
                <a:cs typeface="+mn-cs"/>
              </a:rPr>
              <a:t>. So,</a:t>
            </a:r>
            <a:r>
              <a:rPr lang="en-US" sz="1000" b="0" kern="1200" baseline="0" dirty="0">
                <a:solidFill>
                  <a:schemeClr val="tx2"/>
                </a:solidFill>
                <a:effectLst/>
                <a:latin typeface="+mn-lt"/>
                <a:ea typeface="+mn-ea"/>
                <a:cs typeface="+mn-cs"/>
              </a:rPr>
              <a:t> what are some of the actions teachers need to take to help students become all God intends? We will consider the answer to this question in Session 3, Part 2. </a:t>
            </a:r>
          </a:p>
          <a:p>
            <a:pPr lvl="0">
              <a:spcAft>
                <a:spcPts val="600"/>
              </a:spcAft>
            </a:pPr>
            <a:endParaRPr lang="en-US" sz="1000" b="0" kern="1200" baseline="0" dirty="0">
              <a:solidFill>
                <a:schemeClr val="tx2"/>
              </a:solidFill>
              <a:effectLst/>
              <a:latin typeface="+mn-lt"/>
              <a:ea typeface="+mn-ea"/>
              <a:cs typeface="+mn-cs"/>
            </a:endParaRPr>
          </a:p>
          <a:p>
            <a:pPr lvl="1">
              <a:spcAft>
                <a:spcPts val="600"/>
              </a:spcAft>
            </a:pPr>
            <a:r>
              <a:rPr lang="es-ES" b="1" dirty="0"/>
              <a:t>14. Ayuda a los estudiantes a convertirse en todo lo que Dios quiere que se conviertan.</a:t>
            </a:r>
            <a:r>
              <a:rPr lang="es-ES" dirty="0"/>
              <a:t> Entonces, ¿cuáles son algunas de las acciones que los maestros necesitan tomar para ayudar a los estudiantes a convertirse en todo lo que Dios quiere? Consideraremos la respuesta a esta pregunta en la Sesión 3, Parte 2</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12</a:t>
            </a:fld>
            <a:endParaRPr lang="en-US" dirty="0"/>
          </a:p>
        </p:txBody>
      </p:sp>
      <p:sp>
        <p:nvSpPr>
          <p:cNvPr id="6" name="Date Placeholder 5"/>
          <p:cNvSpPr>
            <a:spLocks noGrp="1"/>
          </p:cNvSpPr>
          <p:nvPr>
            <p:ph type="dt" idx="12"/>
          </p:nvPr>
        </p:nvSpPr>
        <p:spPr/>
        <p:txBody>
          <a:bodyPr/>
          <a:lstStyle/>
          <a:p>
            <a:fld id="{F47FC91E-C2CA-41BF-9BF2-16051CC1DFBB}" type="datetime1">
              <a:rPr lang="en-US" smtClean="0"/>
              <a:pPr/>
              <a:t>10/11/2017</a:t>
            </a:fld>
            <a:endParaRPr lang="en-US" dirty="0"/>
          </a:p>
        </p:txBody>
      </p:sp>
      <p:sp>
        <p:nvSpPr>
          <p:cNvPr id="7" name="Header Placeholder 6"/>
          <p:cNvSpPr>
            <a:spLocks noGrp="1"/>
          </p:cNvSpPr>
          <p:nvPr>
            <p:ph type="hdr" sz="quarter" idx="13"/>
          </p:nvPr>
        </p:nvSpPr>
        <p:spPr/>
        <p:txBody>
          <a:bodyPr/>
          <a:lstStyle/>
          <a:p>
            <a:endParaRPr lang="en-US" dirty="0"/>
          </a:p>
        </p:txBody>
      </p:sp>
    </p:spTree>
    <p:extLst>
      <p:ext uri="{BB962C8B-B14F-4D97-AF65-F5344CB8AC3E}">
        <p14:creationId xmlns:p14="http://schemas.microsoft.com/office/powerpoint/2010/main" val="609592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600"/>
              </a:spcAft>
              <a:buClrTx/>
              <a:buSzTx/>
              <a:buFontTx/>
              <a:buNone/>
              <a:tabLst/>
              <a:defRPr/>
            </a:pPr>
            <a:r>
              <a:rPr lang="en-US" sz="1000" dirty="0"/>
              <a:t>For it is God who works in you to will and to act to fulfill his good purpose. Phil. 2:13</a:t>
            </a:r>
          </a:p>
          <a:p>
            <a:pPr marL="0" marR="0" lvl="0" indent="0" algn="l" defTabSz="1218987" rtl="0" eaLnBrk="1" fontAlgn="auto" latinLnBrk="0" hangingPunct="1">
              <a:lnSpc>
                <a:spcPct val="100000"/>
              </a:lnSpc>
              <a:spcBef>
                <a:spcPts val="0"/>
              </a:spcBef>
              <a:spcAft>
                <a:spcPts val="600"/>
              </a:spcAft>
              <a:buClrTx/>
              <a:buSzTx/>
              <a:buFontTx/>
              <a:buNone/>
              <a:tabLst/>
              <a:defRPr/>
            </a:pPr>
            <a:r>
              <a:rPr lang="es-ES" sz="1000" dirty="0"/>
              <a:t>Porque Dios es el que en vosotros obra el querer como</a:t>
            </a:r>
            <a:r>
              <a:rPr lang="es-ES" sz="1000" baseline="0" dirty="0"/>
              <a:t> el hacer</a:t>
            </a:r>
            <a:r>
              <a:rPr lang="es-ES" sz="1000" dirty="0"/>
              <a:t> para cumplir su buen propósito. Phil. 2:13</a:t>
            </a:r>
            <a:endParaRPr lang="en-US" sz="1000" dirty="0"/>
          </a:p>
          <a:p>
            <a:pPr marL="0" marR="0" lvl="0" indent="0" algn="l" defTabSz="1218987" rtl="0" eaLnBrk="1" fontAlgn="auto" latinLnBrk="0" hangingPunct="1">
              <a:lnSpc>
                <a:spcPct val="100000"/>
              </a:lnSpc>
              <a:spcBef>
                <a:spcPts val="0"/>
              </a:spcBef>
              <a:spcAft>
                <a:spcPts val="600"/>
              </a:spcAft>
              <a:buClrTx/>
              <a:buSzTx/>
              <a:buFontTx/>
              <a:buNone/>
              <a:tabLst/>
              <a:defRPr/>
            </a:pPr>
            <a:endParaRPr lang="es-CO" sz="1000" dirty="0"/>
          </a:p>
          <a:p>
            <a:pPr>
              <a:spcAft>
                <a:spcPts val="600"/>
              </a:spcAft>
            </a:pPr>
            <a:r>
              <a:rPr lang="en-US" sz="1000" b="1" dirty="0"/>
              <a:t>Get on side of the Holy Spirit, He is already on your side. Don’t fight against Him. </a:t>
            </a:r>
          </a:p>
          <a:p>
            <a:pPr>
              <a:spcAft>
                <a:spcPts val="600"/>
              </a:spcAft>
            </a:pPr>
            <a:r>
              <a:rPr lang="en-US" sz="1000" b="1" dirty="0"/>
              <a:t>You can have confidence</a:t>
            </a:r>
            <a:r>
              <a:rPr lang="en-US" sz="1000" b="1" baseline="0" dirty="0"/>
              <a:t> that the HS is working on every student, confirming good choices and bringing conviction for wrong choices, before you even notice or when you don’t notice.</a:t>
            </a:r>
          </a:p>
          <a:p>
            <a:pPr>
              <a:spcAft>
                <a:spcPts val="600"/>
              </a:spcAft>
            </a:pPr>
            <a:r>
              <a:rPr lang="en-US" sz="1000" b="1" dirty="0"/>
              <a:t>Confirm the work of the Holy Spirit</a:t>
            </a:r>
            <a:r>
              <a:rPr lang="en-US" sz="1000" dirty="0"/>
              <a:t>. As soon as they take the thought,</a:t>
            </a:r>
            <a:r>
              <a:rPr lang="en-US" sz="1000" baseline="0" dirty="0"/>
              <a:t> the battle is on as to who will win. </a:t>
            </a:r>
          </a:p>
          <a:p>
            <a:pPr>
              <a:spcAft>
                <a:spcPts val="600"/>
              </a:spcAft>
            </a:pPr>
            <a:endParaRPr lang="es-CO" sz="1000" baseline="0" dirty="0"/>
          </a:p>
          <a:p>
            <a:pPr>
              <a:spcAft>
                <a:spcPts val="600"/>
              </a:spcAft>
            </a:pPr>
            <a:r>
              <a:rPr lang="es-ES" sz="1000" b="1" dirty="0"/>
              <a:t>Póngase del lado del Espíritu Santo, Él ya está de su lado. No luche contra Él.</a:t>
            </a:r>
            <a:br>
              <a:rPr lang="es-ES" sz="1000" b="1" dirty="0"/>
            </a:br>
            <a:r>
              <a:rPr lang="es-ES" sz="1000" b="1" dirty="0"/>
              <a:t>Usted puede confiar en que el HS está trabajando en cada estudiante, confirmando buenas elecciones y llevando convicción por decisiones equivocadas, antes de que incluso lo note o cuando no se note.</a:t>
            </a:r>
            <a:br>
              <a:rPr lang="es-ES" sz="1000" b="1" dirty="0"/>
            </a:br>
            <a:r>
              <a:rPr lang="es-ES" sz="1000" b="1" dirty="0"/>
              <a:t>Confirme la obra del Espíritu Santo. </a:t>
            </a:r>
            <a:r>
              <a:rPr lang="es-ES" sz="1000" dirty="0"/>
              <a:t>Tan pronto como toman la idea, la batalla es en cuanto a quién va a ganar.</a:t>
            </a:r>
            <a:endParaRPr lang="en-US" sz="1000" baseline="0" dirty="0"/>
          </a:p>
          <a:p>
            <a:pPr>
              <a:spcAft>
                <a:spcPts val="600"/>
              </a:spcAft>
            </a:pPr>
            <a:endParaRPr lang="en-US" sz="1000" baseline="0" dirty="0"/>
          </a:p>
          <a:p>
            <a:pPr>
              <a:spcAft>
                <a:spcPts val="600"/>
              </a:spcAft>
            </a:pPr>
            <a:r>
              <a:rPr lang="en-US" sz="1000" baseline="0" dirty="0"/>
              <a:t>Not doing anything about a situation that is obvious wrong, only compromises the work of the Holy Spirit in the life of the students. </a:t>
            </a:r>
          </a:p>
          <a:p>
            <a:pPr>
              <a:spcAft>
                <a:spcPts val="600"/>
              </a:spcAft>
            </a:pPr>
            <a:r>
              <a:rPr lang="es-CO" sz="1000" baseline="0" dirty="0"/>
              <a:t>No hacer nada acerca de una situación que obviamente no esta bien, solo compromete la obra del ES en la vida de los estudiantes.  </a:t>
            </a:r>
            <a:endParaRPr lang="en-US" sz="1000" baseline="0" dirty="0"/>
          </a:p>
          <a:p>
            <a:pPr>
              <a:spcAft>
                <a:spcPts val="600"/>
              </a:spcAft>
            </a:pPr>
            <a:endParaRPr lang="en-US" sz="1000" baseline="0" dirty="0"/>
          </a:p>
          <a:p>
            <a:pPr>
              <a:spcAft>
                <a:spcPts val="600"/>
              </a:spcAft>
            </a:pPr>
            <a:r>
              <a:rPr lang="en-US" sz="1000" baseline="0" dirty="0"/>
              <a:t>If you will turn in to the little things that you see in the life of a student, you can release your faith in the HS being able to deal with the unseen, or unnoticed areas, things done in secret, out of sight of teacher or awareness of parents. </a:t>
            </a:r>
          </a:p>
          <a:p>
            <a:pPr>
              <a:spcAft>
                <a:spcPts val="600"/>
              </a:spcAft>
            </a:pPr>
            <a:endParaRPr lang="es-CO" sz="1000" baseline="0" dirty="0"/>
          </a:p>
          <a:p>
            <a:pPr>
              <a:spcAft>
                <a:spcPts val="600"/>
              </a:spcAft>
            </a:pPr>
            <a:r>
              <a:rPr lang="es-CO" sz="1000" baseline="0" dirty="0"/>
              <a:t> </a:t>
            </a:r>
            <a:endParaRPr lang="en-US" sz="1000" dirty="0"/>
          </a:p>
          <a:p>
            <a:pPr lvl="1"/>
            <a:r>
              <a:rPr lang="es-ES" dirty="0"/>
              <a:t>Si usted se vuelve</a:t>
            </a:r>
            <a:r>
              <a:rPr lang="es-ES" baseline="0" dirty="0"/>
              <a:t> a</a:t>
            </a:r>
            <a:r>
              <a:rPr lang="es-ES" dirty="0"/>
              <a:t> las cosas pequeñas que ve en la vida de un estudiante, puede liberar su fe en el HS que es capaz de tratar con las áreas invisibles o inadvertidas, las cosas hechas en secreto, fuera de la vista del maestro o fuera</a:t>
            </a:r>
            <a:r>
              <a:rPr lang="es-ES" baseline="0" dirty="0"/>
              <a:t> de la percepción</a:t>
            </a:r>
            <a:r>
              <a:rPr lang="es-ES" dirty="0"/>
              <a:t> de los padres.</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13</a:t>
            </a:fld>
            <a:endParaRPr lang="en-US" dirty="0"/>
          </a:p>
        </p:txBody>
      </p:sp>
      <p:sp>
        <p:nvSpPr>
          <p:cNvPr id="6" name="Date Placeholder 5"/>
          <p:cNvSpPr>
            <a:spLocks noGrp="1"/>
          </p:cNvSpPr>
          <p:nvPr>
            <p:ph type="dt" idx="12"/>
          </p:nvPr>
        </p:nvSpPr>
        <p:spPr/>
        <p:txBody>
          <a:bodyPr/>
          <a:lstStyle/>
          <a:p>
            <a:fld id="{1904DC98-4232-4CB3-AED3-FDE257B15633}" type="datetime1">
              <a:rPr lang="en-US" smtClean="0"/>
              <a:pPr/>
              <a:t>10/11/2017</a:t>
            </a:fld>
            <a:endParaRPr lang="en-US" dirty="0"/>
          </a:p>
        </p:txBody>
      </p:sp>
      <p:sp>
        <p:nvSpPr>
          <p:cNvPr id="7" name="Header Placeholder 6"/>
          <p:cNvSpPr>
            <a:spLocks noGrp="1"/>
          </p:cNvSpPr>
          <p:nvPr>
            <p:ph type="hdr" sz="quarter" idx="13"/>
          </p:nvPr>
        </p:nvSpPr>
        <p:spPr/>
        <p:txBody>
          <a:bodyPr/>
          <a:lstStyle/>
          <a:p>
            <a:endParaRPr lang="en-US" dirty="0"/>
          </a:p>
        </p:txBody>
      </p:sp>
    </p:spTree>
    <p:extLst>
      <p:ext uri="{BB962C8B-B14F-4D97-AF65-F5344CB8AC3E}">
        <p14:creationId xmlns:p14="http://schemas.microsoft.com/office/powerpoint/2010/main" val="3527669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In Session 1, Part 1, we addressed six aspects of</a:t>
            </a:r>
            <a:r>
              <a:rPr lang="en-US" sz="1000" baseline="0" dirty="0">
                <a:latin typeface="Arial" panose="020B0604020202020204" pitchFamily="34" charset="0"/>
                <a:cs typeface="Arial" panose="020B0604020202020204" pitchFamily="34" charset="0"/>
              </a:rPr>
              <a:t> the spirit-directed approach to educating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dirty="0">
              <a:latin typeface="Arial" panose="020B0604020202020204" pitchFamily="34" charset="0"/>
              <a:cs typeface="Arial" panose="020B0604020202020204" pitchFamily="34" charset="0"/>
            </a:endParaRPr>
          </a:p>
          <a:p>
            <a:pPr marL="514350" indent="-514350">
              <a:buFont typeface="+mj-lt"/>
              <a:buAutoNum type="arabicPeriod"/>
            </a:pPr>
            <a:r>
              <a:rPr lang="en-US" sz="1000" dirty="0">
                <a:latin typeface="Arial" panose="020B0604020202020204" pitchFamily="34" charset="0"/>
                <a:cs typeface="Arial" panose="020B0604020202020204" pitchFamily="34" charset="0"/>
              </a:rPr>
              <a:t>Change flows from the inside to the outside (it begins with a change</a:t>
            </a:r>
            <a:r>
              <a:rPr lang="en-US" sz="1000" baseline="0" dirty="0">
                <a:latin typeface="Arial" panose="020B0604020202020204" pitchFamily="34" charset="0"/>
                <a:cs typeface="Arial" panose="020B0604020202020204" pitchFamily="34" charset="0"/>
              </a:rPr>
              <a:t> in heart).</a:t>
            </a:r>
          </a:p>
          <a:p>
            <a:pPr marL="514350" indent="-514350">
              <a:buFont typeface="+mj-lt"/>
              <a:buAutoNum type="arabicPeriod"/>
            </a:pPr>
            <a:r>
              <a:rPr lang="en-US" sz="1000" baseline="0" dirty="0">
                <a:latin typeface="Arial" panose="020B0604020202020204" pitchFamily="34" charset="0"/>
                <a:cs typeface="Arial" panose="020B0604020202020204" pitchFamily="34" charset="0"/>
              </a:rPr>
              <a:t>Ch</a:t>
            </a:r>
            <a:r>
              <a:rPr lang="en-US" sz="1000" dirty="0">
                <a:latin typeface="Arial" panose="020B0604020202020204" pitchFamily="34" charset="0"/>
                <a:cs typeface="Arial" panose="020B0604020202020204" pitchFamily="34" charset="0"/>
              </a:rPr>
              <a:t>ange requires a willing mind (The</a:t>
            </a:r>
            <a:r>
              <a:rPr lang="en-US" sz="1000" baseline="0" dirty="0">
                <a:latin typeface="Arial" panose="020B0604020202020204" pitchFamily="34" charset="0"/>
                <a:cs typeface="Arial" panose="020B0604020202020204" pitchFamily="34" charset="0"/>
              </a:rPr>
              <a:t> Holy Spirit </a:t>
            </a:r>
            <a:r>
              <a:rPr lang="en-US" sz="1000" dirty="0">
                <a:latin typeface="Arial" panose="020B0604020202020204" pitchFamily="34" charset="0"/>
                <a:cs typeface="Arial" panose="020B0604020202020204" pitchFamily="34" charset="0"/>
              </a:rPr>
              <a:t>speaks to the student’s recreated spirit which sends the message to their</a:t>
            </a:r>
            <a:r>
              <a:rPr lang="en-US" sz="1000" baseline="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mind to think and act).</a:t>
            </a:r>
          </a:p>
          <a:p>
            <a:pPr marL="514350" indent="-514350">
              <a:buFont typeface="+mj-lt"/>
              <a:buAutoNum type="arabicPeriod"/>
            </a:pPr>
            <a:r>
              <a:rPr lang="en-US" sz="1000" dirty="0">
                <a:latin typeface="Arial" panose="020B0604020202020204" pitchFamily="34" charset="0"/>
                <a:cs typeface="Arial" panose="020B0604020202020204" pitchFamily="34" charset="0"/>
              </a:rPr>
              <a:t>Change follows the perception of the recreated spirit (students</a:t>
            </a:r>
            <a:r>
              <a:rPr lang="en-US" sz="1000" baseline="0" dirty="0">
                <a:latin typeface="Arial" panose="020B0604020202020204" pitchFamily="34" charset="0"/>
                <a:cs typeface="Arial" panose="020B0604020202020204" pitchFamily="34" charset="0"/>
              </a:rPr>
              <a:t> know the voice of their recreated spirit vs. the voice of their body and mind).</a:t>
            </a:r>
            <a:endParaRPr lang="en-US" sz="1000" dirty="0">
              <a:latin typeface="Arial" panose="020B0604020202020204" pitchFamily="34" charset="0"/>
              <a:cs typeface="Arial" panose="020B0604020202020204" pitchFamily="34" charset="0"/>
            </a:endParaRPr>
          </a:p>
          <a:p>
            <a:pPr marL="514350" indent="-514350">
              <a:buFont typeface="+mj-lt"/>
              <a:buAutoNum type="arabicPeriod"/>
            </a:pPr>
            <a:r>
              <a:rPr lang="en-US" sz="1000" dirty="0">
                <a:latin typeface="Arial" panose="020B0604020202020204" pitchFamily="34" charset="0"/>
                <a:cs typeface="Arial" panose="020B0604020202020204" pitchFamily="34" charset="0"/>
              </a:rPr>
              <a:t>Change follows the submission of the will (the devil can’t make a student do anything). His </a:t>
            </a:r>
            <a:r>
              <a:rPr lang="en-US" sz="1000" baseline="0" dirty="0">
                <a:latin typeface="Arial" panose="020B0604020202020204" pitchFamily="34" charset="0"/>
                <a:cs typeface="Arial" panose="020B0604020202020204" pitchFamily="34" charset="0"/>
              </a:rPr>
              <a:t> actions follow an act of his will).</a:t>
            </a:r>
            <a:endParaRPr lang="en-US" sz="1000" dirty="0">
              <a:latin typeface="Arial" panose="020B0604020202020204" pitchFamily="34" charset="0"/>
              <a:cs typeface="Arial" panose="020B0604020202020204" pitchFamily="34" charset="0"/>
            </a:endParaRPr>
          </a:p>
          <a:p>
            <a:pPr marL="514350" indent="-514350">
              <a:buFont typeface="+mj-lt"/>
              <a:buAutoNum type="arabicPeriod"/>
            </a:pPr>
            <a:r>
              <a:rPr lang="en-US" sz="1000" dirty="0">
                <a:latin typeface="Arial" panose="020B0604020202020204" pitchFamily="34" charset="0"/>
                <a:cs typeface="Arial" panose="020B0604020202020204" pitchFamily="34" charset="0"/>
              </a:rPr>
              <a:t>Change requires new ways of thinking (as students thinks, so are they).</a:t>
            </a:r>
          </a:p>
          <a:p>
            <a:pPr marL="514350" indent="-514350">
              <a:buFont typeface="+mj-lt"/>
              <a:buAutoNum type="arabicPeriod"/>
            </a:pPr>
            <a:r>
              <a:rPr lang="en-US" sz="1000" dirty="0">
                <a:latin typeface="Arial" panose="020B0604020202020204" pitchFamily="34" charset="0"/>
                <a:cs typeface="Arial" panose="020B0604020202020204" pitchFamily="34" charset="0"/>
              </a:rPr>
              <a:t>Change requires dealing with the rebellious body (students</a:t>
            </a:r>
            <a:r>
              <a:rPr lang="en-US" sz="1000" baseline="0" dirty="0">
                <a:latin typeface="Arial" panose="020B0604020202020204" pitchFamily="34" charset="0"/>
                <a:cs typeface="Arial" panose="020B0604020202020204" pitchFamily="34" charset="0"/>
              </a:rPr>
              <a:t> learn to deal </a:t>
            </a:r>
            <a:r>
              <a:rPr lang="en-US" sz="1000" dirty="0">
                <a:latin typeface="Arial" panose="020B0604020202020204" pitchFamily="34" charset="0"/>
                <a:cs typeface="Arial" panose="020B0604020202020204" pitchFamily="34" charset="0"/>
              </a:rPr>
              <a:t>with impulses, passions, desires,</a:t>
            </a:r>
            <a:r>
              <a:rPr lang="en-US" sz="1000" baseline="0" dirty="0">
                <a:latin typeface="Arial" panose="020B0604020202020204" pitchFamily="34" charset="0"/>
                <a:cs typeface="Arial" panose="020B0604020202020204" pitchFamily="34" charset="0"/>
              </a:rPr>
              <a:t> self-centeredness).</a:t>
            </a:r>
            <a:endParaRPr lang="en-US"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s-ES" sz="1000" dirty="0"/>
              <a:t>Vamos a tomar unos momentos para revisar algunos puntos claves de las sesiones 1 y 2.</a:t>
            </a:r>
            <a:endParaRPr lang="es-ES" sz="1000" dirty="0">
              <a:latin typeface="Arial" panose="020B0604020202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s-ES" sz="1000" dirty="0">
              <a:latin typeface="Arial" panose="020B0604020202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s-ES" sz="1000" dirty="0">
                <a:latin typeface="Arial" panose="020B0604020202020204" pitchFamily="34" charset="0"/>
                <a:cs typeface="Arial" panose="020B0604020202020204" pitchFamily="34" charset="0"/>
              </a:rPr>
              <a:t>En la Sesión 1, Parte 1, abordamos seis aspectos del enfoque orientado al espíritu para educar a los estudiantes.</a:t>
            </a:r>
            <a:br>
              <a:rPr lang="es-ES" sz="1000" dirty="0">
                <a:latin typeface="Arial" panose="020B0604020202020204" pitchFamily="34" charset="0"/>
                <a:cs typeface="Arial" panose="020B0604020202020204" pitchFamily="34" charset="0"/>
              </a:rPr>
            </a:br>
            <a:br>
              <a:rPr lang="es-ES" sz="1000" dirty="0">
                <a:latin typeface="Arial" panose="020B0604020202020204" pitchFamily="34" charset="0"/>
                <a:cs typeface="Arial" panose="020B0604020202020204" pitchFamily="34" charset="0"/>
              </a:rPr>
            </a:br>
            <a:r>
              <a:rPr lang="es-ES" sz="1000" dirty="0">
                <a:latin typeface="Arial" panose="020B0604020202020204" pitchFamily="34" charset="0"/>
                <a:cs typeface="Arial" panose="020B0604020202020204" pitchFamily="34" charset="0"/>
              </a:rPr>
              <a:t>1. </a:t>
            </a:r>
            <a:r>
              <a:rPr lang="es-ES" sz="1000" dirty="0"/>
              <a:t>(1X) El cambio fluye desde el interior hacia el exterior (comienza con un cambio de corazón). En el punto de la salvación, el espíritu de un estudiante es recreado. En un momento, reciben una nueva naturaleza y todas las cosas son hechas nuevas. Todas las cosas significan todas. Estos cambios comienzan en el interior y fluyen hacia el exterior, dando lugar a cambios en su comportamiento manifiesto, pensamiento, actitudes, etc.</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s-ES" sz="1000" dirty="0">
              <a:latin typeface="Arial" panose="020B0604020202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s-ES" sz="1000" dirty="0">
                <a:latin typeface="Arial" panose="020B0604020202020204" pitchFamily="34" charset="0"/>
                <a:cs typeface="Arial" panose="020B0604020202020204" pitchFamily="34" charset="0"/>
              </a:rPr>
              <a:t>2. </a:t>
            </a:r>
            <a:r>
              <a:rPr lang="es-ES" sz="1000" dirty="0"/>
              <a:t>(2X) Segundo, el cambio requiere una mente dispuesta. Una vez que el corazón o el espíritu es cambia, la mente comienza el proceso de renovación. El Espíritu Santo habla al espíritu recreado del estudiante que envía el mensaje a su mente de qué pensar y de cómo comportarse.</a:t>
            </a:r>
          </a:p>
          <a:p>
            <a:pPr marL="457200" marR="0" lvl="1" indent="0" algn="l" defTabSz="914400" rtl="0" eaLnBrk="1" fontAlgn="auto" latinLnBrk="0" hangingPunct="1">
              <a:lnSpc>
                <a:spcPct val="100000"/>
              </a:lnSpc>
              <a:spcBef>
                <a:spcPts val="0"/>
              </a:spcBef>
              <a:spcAft>
                <a:spcPts val="0"/>
              </a:spcAft>
              <a:buClrTx/>
              <a:buSzTx/>
              <a:buFontTx/>
              <a:buNone/>
              <a:tabLst/>
              <a:defRPr/>
            </a:pPr>
            <a:br>
              <a:rPr lang="es-ES" sz="1000" dirty="0"/>
            </a:br>
            <a:r>
              <a:rPr lang="es-ES" sz="1000" dirty="0">
                <a:latin typeface="Arial" panose="020B0604020202020204" pitchFamily="34" charset="0"/>
                <a:cs typeface="Arial" panose="020B0604020202020204" pitchFamily="34" charset="0"/>
              </a:rPr>
              <a:t>3. </a:t>
            </a:r>
            <a:r>
              <a:rPr lang="es-ES" sz="1000" dirty="0"/>
              <a:t>Tercero, el cambio (3X) sigue la percepción del espíritu recreado; Los estudiantes deben aprender a conocer la voz de su espíritu recreado frente a la voz de su cuerpo y mente</a:t>
            </a:r>
            <a:br>
              <a:rPr lang="es-ES" sz="1000" dirty="0">
                <a:latin typeface="Arial" panose="020B0604020202020204" pitchFamily="34" charset="0"/>
                <a:cs typeface="Arial" panose="020B0604020202020204" pitchFamily="34" charset="0"/>
              </a:rPr>
            </a:br>
            <a:endParaRPr lang="es-ES" sz="1000" dirty="0">
              <a:latin typeface="Arial" panose="020B0604020202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s-ES" sz="1000" dirty="0">
                <a:latin typeface="Arial" panose="020B0604020202020204" pitchFamily="34" charset="0"/>
                <a:cs typeface="Arial" panose="020B0604020202020204" pitchFamily="34" charset="0"/>
              </a:rPr>
              <a:t>4. </a:t>
            </a:r>
            <a:r>
              <a:rPr lang="es-ES" sz="1000" dirty="0"/>
              <a:t>Cuarto, (4X) cambio sigue la sumisión del testamento. El diablo no puede hacer que un estudiante haga nada. Las acciones de un estudiante siguen un acto de su voluntad. El objetivo de un corazón cambiado es que el estudiante esté dispuesto y obediente a la voz del espíritu recreado que comparte un vínculo directo con Dios, a través del Espíritu Santo.</a:t>
            </a:r>
            <a:br>
              <a:rPr lang="es-ES" sz="1000" dirty="0">
                <a:latin typeface="Arial" panose="020B0604020202020204" pitchFamily="34" charset="0"/>
                <a:cs typeface="Arial" panose="020B0604020202020204" pitchFamily="34" charset="0"/>
              </a:rPr>
            </a:br>
            <a:endParaRPr lang="es-ES" sz="1000" dirty="0">
              <a:latin typeface="Arial" panose="020B0604020202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s-ES" sz="1000" dirty="0">
                <a:latin typeface="Arial" panose="020B0604020202020204" pitchFamily="34" charset="0"/>
                <a:cs typeface="Arial" panose="020B0604020202020204" pitchFamily="34" charset="0"/>
              </a:rPr>
              <a:t>5. </a:t>
            </a:r>
            <a:r>
              <a:rPr lang="es-ES" sz="1000" dirty="0"/>
              <a:t>Quinto, el cambio (5X) requiere nuevas maneras de pensar, porque como un estudiante piensa, así es él.</a:t>
            </a:r>
            <a:br>
              <a:rPr lang="es-ES" sz="1000" dirty="0">
                <a:latin typeface="Arial" panose="020B0604020202020204" pitchFamily="34" charset="0"/>
                <a:cs typeface="Arial" panose="020B0604020202020204" pitchFamily="34" charset="0"/>
              </a:rPr>
            </a:br>
            <a:endParaRPr lang="es-ES" sz="1000" dirty="0">
              <a:latin typeface="Arial" panose="020B0604020202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s-ES" sz="1000" dirty="0">
                <a:latin typeface="Arial" panose="020B0604020202020204" pitchFamily="34" charset="0"/>
                <a:cs typeface="Arial" panose="020B0604020202020204" pitchFamily="34" charset="0"/>
              </a:rPr>
              <a:t>6. </a:t>
            </a:r>
            <a:r>
              <a:rPr lang="es-ES" sz="1000" dirty="0"/>
              <a:t>Finalmente, el cambio (6X) requiere tratar con el cuerpo rebelde. El diablo hace su apelación a los impulsos, pasiones, deseos y egocentrismo del estudiante. Su meta es atraerlo para que él peque y pierda lo mejor de Dios. Cuanto más aprenda un estudiante a ajustar sus antenas espirituales a la dirección del Espíritu Santo, mayor será su nivel de éxito. Parte de la responsabilidad de los educadores cristianos es ayudar en el proceso de ajuste.</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A3C37BE-C303-496D-B5CD-85F2937540F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sysClr val="windowText" lastClr="000000"/>
              </a:solidFill>
              <a:effectLst/>
              <a:uLnTx/>
              <a:uFillTx/>
            </a:endParaRPr>
          </a:p>
        </p:txBody>
      </p:sp>
      <p:sp>
        <p:nvSpPr>
          <p:cNvPr id="5" name="Date Placeholder 4"/>
          <p:cNvSpPr>
            <a:spLocks noGrp="1"/>
          </p:cNvSpPr>
          <p:nvPr>
            <p:ph type="dt" idx="13"/>
          </p:nvPr>
        </p:nvSpPr>
        <p:spPr/>
        <p:txBody>
          <a:bodyPr/>
          <a:lstStyle/>
          <a:p>
            <a:fld id="{AD66D0DA-E146-4B51-BC9D-9C2EA519990F}" type="datetime1">
              <a:rPr lang="en-US" smtClean="0"/>
              <a:pPr/>
              <a:t>10/11/2017</a:t>
            </a:fld>
            <a:endParaRPr lang="en-US" dirty="0"/>
          </a:p>
        </p:txBody>
      </p:sp>
      <p:sp>
        <p:nvSpPr>
          <p:cNvPr id="7" name="Header Placeholder 6"/>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3840414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In Session 1, Part 2, we addressed six aspects of</a:t>
            </a:r>
            <a:r>
              <a:rPr lang="en-US" sz="1000" baseline="0" dirty="0">
                <a:latin typeface="Arial" panose="020B0604020202020204" pitchFamily="34" charset="0"/>
                <a:cs typeface="Arial" panose="020B0604020202020204" pitchFamily="34" charset="0"/>
              </a:rPr>
              <a:t> training the recreated spirit.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dirty="0">
              <a:latin typeface="Arial" panose="020B0604020202020204" pitchFamily="34" charset="0"/>
              <a:cs typeface="Arial" panose="020B0604020202020204" pitchFamily="34" charset="0"/>
            </a:endParaRPr>
          </a:p>
          <a:p>
            <a:pPr marL="514350" indent="-514350">
              <a:buFont typeface="+mj-lt"/>
              <a:buAutoNum type="arabicPeriod"/>
            </a:pPr>
            <a:r>
              <a:rPr lang="en-US" sz="1000" dirty="0">
                <a:latin typeface="Arial" panose="020B0604020202020204" pitchFamily="34" charset="0"/>
                <a:cs typeface="Arial" panose="020B0604020202020204" pitchFamily="34" charset="0"/>
              </a:rPr>
              <a:t>Meditating on the Word.</a:t>
            </a:r>
          </a:p>
          <a:p>
            <a:pPr marL="514350" indent="-514350">
              <a:buFont typeface="+mj-lt"/>
              <a:buAutoNum type="arabicPeriod"/>
            </a:pPr>
            <a:r>
              <a:rPr lang="en-US" sz="1000" dirty="0">
                <a:latin typeface="Arial" panose="020B0604020202020204" pitchFamily="34" charset="0"/>
                <a:cs typeface="Arial" panose="020B0604020202020204" pitchFamily="34" charset="0"/>
              </a:rPr>
              <a:t>Becoming a doer of the Word.</a:t>
            </a:r>
          </a:p>
          <a:p>
            <a:pPr marL="514350" indent="-514350">
              <a:buFont typeface="+mj-lt"/>
              <a:buAutoNum type="arabicPeriod"/>
            </a:pPr>
            <a:r>
              <a:rPr lang="en-US" sz="1000" dirty="0">
                <a:latin typeface="Arial" panose="020B0604020202020204" pitchFamily="34" charset="0"/>
                <a:cs typeface="Arial" panose="020B0604020202020204" pitchFamily="34" charset="0"/>
              </a:rPr>
              <a:t>Allowing the Word to be first place.</a:t>
            </a:r>
          </a:p>
          <a:p>
            <a:pPr marL="514350" indent="-514350">
              <a:buFont typeface="+mj-lt"/>
              <a:buAutoNum type="arabicPeriod"/>
            </a:pPr>
            <a:r>
              <a:rPr lang="en-US" sz="1000" dirty="0">
                <a:latin typeface="Arial" panose="020B0604020202020204" pitchFamily="34" charset="0"/>
                <a:cs typeface="Arial" panose="020B0604020202020204" pitchFamily="34" charset="0"/>
              </a:rPr>
              <a:t>Training to hear the voice of the recreated spirit. </a:t>
            </a:r>
          </a:p>
          <a:p>
            <a:pPr marL="514350" indent="-514350">
              <a:buFont typeface="+mj-lt"/>
              <a:buAutoNum type="arabicPeriod"/>
            </a:pPr>
            <a:r>
              <a:rPr lang="en-US" sz="1000" dirty="0">
                <a:latin typeface="Arial" panose="020B0604020202020204" pitchFamily="34" charset="0"/>
                <a:cs typeface="Arial" panose="020B0604020202020204" pitchFamily="34" charset="0"/>
              </a:rPr>
              <a:t>Creating</a:t>
            </a:r>
            <a:r>
              <a:rPr lang="en-US" sz="1000" baseline="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 sensitivity to the recreated spirit.</a:t>
            </a:r>
          </a:p>
          <a:p>
            <a:pPr marL="514350" indent="-514350">
              <a:buFont typeface="+mj-lt"/>
              <a:buAutoNum type="arabicPeriod"/>
            </a:pPr>
            <a:r>
              <a:rPr lang="en-US" sz="1000" dirty="0">
                <a:latin typeface="Arial" panose="020B0604020202020204" pitchFamily="34" charset="0"/>
                <a:cs typeface="Arial" panose="020B0604020202020204" pitchFamily="34" charset="0"/>
              </a:rPr>
              <a:t>Recognizing</a:t>
            </a:r>
            <a:r>
              <a:rPr lang="en-US" sz="1000" baseline="0" dirty="0">
                <a:latin typeface="Arial" panose="020B0604020202020204" pitchFamily="34" charset="0"/>
                <a:cs typeface="Arial" panose="020B0604020202020204" pitchFamily="34" charset="0"/>
              </a:rPr>
              <a:t> and dealing with reactions to conviction.</a:t>
            </a:r>
          </a:p>
          <a:p>
            <a:pPr marL="0" indent="0">
              <a:buFont typeface="+mj-lt"/>
              <a:buNone/>
            </a:pPr>
            <a:endParaRPr lang="en-US" sz="10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a:latin typeface="Arial" panose="020B0604020202020204" pitchFamily="34" charset="0"/>
                <a:cs typeface="Arial" panose="020B0604020202020204" pitchFamily="34" charset="0"/>
              </a:rPr>
              <a:t>When the recreated spirit is in control, the exterior, overt behavior will change to match the spirit. As a result, students begin to act godly, regardless of the environment they are in – home, church, school, public places, or in the privacy of their bedrooms.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a:latin typeface="Arial" panose="020B0604020202020204" pitchFamily="34" charset="0"/>
                <a:cs typeface="Arial" panose="020B0604020202020204" pitchFamily="34" charset="0"/>
              </a:rPr>
              <a:t>As the student’s will is surrendered to the prompting of the recreated spirit, God will be able to work in them, as Philippians 2:13 says, “</a:t>
            </a:r>
            <a:r>
              <a:rPr lang="en-US" sz="1000" i="1" baseline="0" dirty="0">
                <a:latin typeface="Arial" panose="020B0604020202020204" pitchFamily="34" charset="0"/>
                <a:cs typeface="Arial" panose="020B0604020202020204" pitchFamily="34" charset="0"/>
              </a:rPr>
              <a:t>both to will and to do of His good pleasure.”</a:t>
            </a:r>
            <a:endParaRPr lang="en-US" sz="100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s-ES" sz="1000" dirty="0">
                <a:latin typeface="Arial" panose="020B0604020202020204" pitchFamily="34" charset="0"/>
                <a:cs typeface="Arial" panose="020B0604020202020204" pitchFamily="34" charset="0"/>
              </a:rPr>
              <a:t>En la Sesión 1, Parte 2, abordamos seis aspectos del entrenamiento del espíritu recreado.</a:t>
            </a:r>
            <a:br>
              <a:rPr lang="es-ES" sz="1000" dirty="0">
                <a:latin typeface="Arial" panose="020B0604020202020204" pitchFamily="34" charset="0"/>
                <a:cs typeface="Arial" panose="020B0604020202020204" pitchFamily="34" charset="0"/>
              </a:rPr>
            </a:br>
            <a:br>
              <a:rPr lang="es-ES" sz="1000" dirty="0">
                <a:latin typeface="Arial" panose="020B0604020202020204" pitchFamily="34" charset="0"/>
                <a:cs typeface="Arial" panose="020B0604020202020204" pitchFamily="34" charset="0"/>
              </a:rPr>
            </a:br>
            <a:r>
              <a:rPr lang="es-ES" sz="1000" dirty="0">
                <a:latin typeface="Arial" panose="020B0604020202020204" pitchFamily="34" charset="0"/>
                <a:cs typeface="Arial" panose="020B0604020202020204" pitchFamily="34" charset="0"/>
              </a:rPr>
              <a:t>1. Meditar en la Palabra.</a:t>
            </a:r>
            <a:br>
              <a:rPr lang="es-ES" sz="1000" dirty="0">
                <a:latin typeface="Arial" panose="020B0604020202020204" pitchFamily="34" charset="0"/>
                <a:cs typeface="Arial" panose="020B0604020202020204" pitchFamily="34" charset="0"/>
              </a:rPr>
            </a:br>
            <a:r>
              <a:rPr lang="es-ES" sz="1000" dirty="0">
                <a:latin typeface="Arial" panose="020B0604020202020204" pitchFamily="34" charset="0"/>
                <a:cs typeface="Arial" panose="020B0604020202020204" pitchFamily="34" charset="0"/>
              </a:rPr>
              <a:t>2. Convertirse en un hacedor de la Palabra.</a:t>
            </a:r>
            <a:br>
              <a:rPr lang="es-ES" sz="1000" dirty="0">
                <a:latin typeface="Arial" panose="020B0604020202020204" pitchFamily="34" charset="0"/>
                <a:cs typeface="Arial" panose="020B0604020202020204" pitchFamily="34" charset="0"/>
              </a:rPr>
            </a:br>
            <a:r>
              <a:rPr lang="es-ES" sz="1000" dirty="0">
                <a:latin typeface="Arial" panose="020B0604020202020204" pitchFamily="34" charset="0"/>
                <a:cs typeface="Arial" panose="020B0604020202020204" pitchFamily="34" charset="0"/>
              </a:rPr>
              <a:t>3. Permitir que la Palabra esté el primer lugar.</a:t>
            </a:r>
            <a:br>
              <a:rPr lang="es-ES" sz="1000" dirty="0">
                <a:latin typeface="Arial" panose="020B0604020202020204" pitchFamily="34" charset="0"/>
                <a:cs typeface="Arial" panose="020B0604020202020204" pitchFamily="34" charset="0"/>
              </a:rPr>
            </a:br>
            <a:r>
              <a:rPr lang="es-ES" sz="1000" dirty="0">
                <a:latin typeface="Arial" panose="020B0604020202020204" pitchFamily="34" charset="0"/>
                <a:cs typeface="Arial" panose="020B0604020202020204" pitchFamily="34" charset="0"/>
              </a:rPr>
              <a:t>4. Entrenamiento para escuchar la voz del espíritu recreado.</a:t>
            </a:r>
            <a:br>
              <a:rPr lang="es-ES" sz="1000" dirty="0">
                <a:latin typeface="Arial" panose="020B0604020202020204" pitchFamily="34" charset="0"/>
                <a:cs typeface="Arial" panose="020B0604020202020204" pitchFamily="34" charset="0"/>
              </a:rPr>
            </a:br>
            <a:r>
              <a:rPr lang="es-ES" sz="1000" dirty="0">
                <a:latin typeface="Arial" panose="020B0604020202020204" pitchFamily="34" charset="0"/>
                <a:cs typeface="Arial" panose="020B0604020202020204" pitchFamily="34" charset="0"/>
              </a:rPr>
              <a:t>5. Crear una sensibilidad al espíritu recreado.</a:t>
            </a:r>
            <a:br>
              <a:rPr lang="es-ES" sz="1000" dirty="0">
                <a:latin typeface="Arial" panose="020B0604020202020204" pitchFamily="34" charset="0"/>
                <a:cs typeface="Arial" panose="020B0604020202020204" pitchFamily="34" charset="0"/>
              </a:rPr>
            </a:br>
            <a:r>
              <a:rPr lang="es-ES" sz="1000" dirty="0">
                <a:latin typeface="Arial" panose="020B0604020202020204" pitchFamily="34" charset="0"/>
                <a:cs typeface="Arial" panose="020B0604020202020204" pitchFamily="34" charset="0"/>
              </a:rPr>
              <a:t>6. Reconocer y tratar las reacciones a la convicción.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s-ES" sz="1000" dirty="0">
              <a:latin typeface="Arial" panose="020B0604020202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s-ES" sz="1000" dirty="0">
                <a:latin typeface="Arial" panose="020B0604020202020204" pitchFamily="34" charset="0"/>
                <a:cs typeface="Arial" panose="020B0604020202020204" pitchFamily="34" charset="0"/>
              </a:rPr>
              <a:t>Cuando el espíritu recreado está en control, el comportamiento exterior y manifiesto cambiará para que coincida con el espíritu. Como resultado, los estudiantes comienzan a actuar de manera piadosa, independientemente del ambiente en el que se encuentren - hogar, iglesia, escuela, lugares públicos o en la privacidad de sus dormitorios.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s-ES" sz="1000" dirty="0">
              <a:latin typeface="Arial" panose="020B0604020202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s-ES" sz="1000" dirty="0">
                <a:latin typeface="Arial" panose="020B0604020202020204" pitchFamily="34" charset="0"/>
                <a:cs typeface="Arial" panose="020B0604020202020204" pitchFamily="34" charset="0"/>
              </a:rPr>
              <a:t>Como la voluntad del estudiante se rinde al impulso del espíritu recreado, Dios podrá trabajar en ellos, como dice Filipenses 2:13, “porque Dios es el</a:t>
            </a:r>
            <a:r>
              <a:rPr lang="es-ES" sz="1000" baseline="0" dirty="0">
                <a:latin typeface="Arial" panose="020B0604020202020204" pitchFamily="34" charset="0"/>
                <a:cs typeface="Arial" panose="020B0604020202020204" pitchFamily="34" charset="0"/>
              </a:rPr>
              <a:t> que en vosotros produce así el querer como el hacer </a:t>
            </a:r>
            <a:r>
              <a:rPr lang="es-ES" sz="1000" dirty="0">
                <a:latin typeface="Arial" panose="020B0604020202020204" pitchFamily="34" charset="0"/>
                <a:cs typeface="Arial" panose="020B0604020202020204" pitchFamily="34" charset="0"/>
              </a:rPr>
              <a:t>por Su buena voluntad".</a:t>
            </a:r>
          </a:p>
          <a:p>
            <a:pPr>
              <a:spcAft>
                <a:spcPts val="600"/>
              </a:spcAft>
            </a:pPr>
            <a:endParaRPr lang="en-US" sz="1000" baseline="0" dirty="0">
              <a:latin typeface="Arial" panose="020B0604020202020204" pitchFamily="34" charset="0"/>
              <a:cs typeface="Arial" panose="020B0604020202020204" pitchFamily="34" charset="0"/>
            </a:endParaRPr>
          </a:p>
          <a:p>
            <a:pPr>
              <a:spcAft>
                <a:spcPts val="600"/>
              </a:spcAft>
            </a:pPr>
            <a:r>
              <a:rPr lang="en-US" sz="1000" baseline="0" dirty="0">
                <a:latin typeface="Arial" panose="020B0604020202020204" pitchFamily="34" charset="0"/>
                <a:cs typeface="Arial" panose="020B0604020202020204" pitchFamily="34" charset="0"/>
              </a:rPr>
              <a:t>When we talked about Spirit-Directed Education in the classroom, we understood that the teacher was the key ingredient. It is the teacher who is in a position to:</a:t>
            </a:r>
          </a:p>
          <a:p>
            <a:pPr marL="228600" indent="-228600">
              <a:spcAft>
                <a:spcPts val="600"/>
              </a:spcAft>
              <a:buAutoNum type="arabicParenR"/>
            </a:pPr>
            <a:r>
              <a:rPr lang="en-US" sz="1000" baseline="0" dirty="0">
                <a:latin typeface="Arial" panose="020B0604020202020204" pitchFamily="34" charset="0"/>
                <a:cs typeface="Arial" panose="020B0604020202020204" pitchFamily="34" charset="0"/>
              </a:rPr>
              <a:t>train students to listen and obey their recreated spirit,  </a:t>
            </a:r>
          </a:p>
          <a:p>
            <a:pPr marL="228600" indent="-228600">
              <a:spcAft>
                <a:spcPts val="600"/>
              </a:spcAft>
              <a:buAutoNum type="arabicParenR"/>
            </a:pPr>
            <a:r>
              <a:rPr lang="en-US" sz="1000" baseline="0" dirty="0">
                <a:latin typeface="Arial" panose="020B0604020202020204" pitchFamily="34" charset="0"/>
                <a:cs typeface="Arial" panose="020B0604020202020204" pitchFamily="34" charset="0"/>
              </a:rPr>
              <a:t>help them in renewing their mind,</a:t>
            </a:r>
          </a:p>
          <a:p>
            <a:pPr marL="228600" indent="-228600">
              <a:spcAft>
                <a:spcPts val="600"/>
              </a:spcAft>
              <a:buAutoNum type="arabicParenR"/>
            </a:pPr>
            <a:r>
              <a:rPr lang="en-US" sz="1000" baseline="0" dirty="0">
                <a:latin typeface="Arial" panose="020B0604020202020204" pitchFamily="34" charset="0"/>
                <a:cs typeface="Arial" panose="020B0604020202020204" pitchFamily="34" charset="0"/>
              </a:rPr>
              <a:t>think according to God’s Word, and </a:t>
            </a:r>
          </a:p>
          <a:p>
            <a:pPr marL="228600" indent="-228600">
              <a:spcAft>
                <a:spcPts val="600"/>
              </a:spcAft>
              <a:buAutoNum type="arabicParenR"/>
            </a:pPr>
            <a:r>
              <a:rPr lang="en-US" sz="1000" baseline="0" dirty="0">
                <a:latin typeface="Arial" panose="020B0604020202020204" pitchFamily="34" charset="0"/>
                <a:cs typeface="Arial" panose="020B0604020202020204" pitchFamily="34" charset="0"/>
              </a:rPr>
              <a:t>help them bring their bodies under control of the spirit. </a:t>
            </a:r>
          </a:p>
          <a:p>
            <a:pPr marL="228600" indent="-228600">
              <a:spcAft>
                <a:spcPts val="600"/>
              </a:spcAft>
              <a:buAutoNum type="arabicParenR"/>
            </a:pPr>
            <a:endParaRPr lang="en-US" sz="1000" baseline="0" dirty="0">
              <a:latin typeface="Arial" panose="020B0604020202020204" pitchFamily="34" charset="0"/>
              <a:cs typeface="Arial" panose="020B0604020202020204" pitchFamily="34" charset="0"/>
            </a:endParaRPr>
          </a:p>
          <a:p>
            <a:pPr marL="228600" indent="-228600">
              <a:spcAft>
                <a:spcPts val="600"/>
              </a:spcAft>
              <a:buNone/>
            </a:pPr>
            <a:r>
              <a:rPr lang="en-US" sz="1000" baseline="0" dirty="0">
                <a:latin typeface="Arial" panose="020B0604020202020204" pitchFamily="34" charset="0"/>
                <a:cs typeface="Arial" panose="020B0604020202020204" pitchFamily="34" charset="0"/>
              </a:rPr>
              <a:t>If time permits we will look at 16 expectations of the spirit-directed teacher.</a:t>
            </a:r>
          </a:p>
          <a:p>
            <a:pPr marL="228600" indent="-228600">
              <a:spcAft>
                <a:spcPts val="600"/>
              </a:spcAft>
              <a:buAutoNum type="arabicParenR"/>
            </a:pPr>
            <a:endParaRPr lang="es-CO" sz="1000" baseline="0" dirty="0">
              <a:latin typeface="Arial" panose="020B0604020202020204" pitchFamily="34" charset="0"/>
              <a:cs typeface="Arial" panose="020B0604020202020204" pitchFamily="34" charset="0"/>
            </a:endParaRPr>
          </a:p>
          <a:p>
            <a:pPr marL="228600" indent="-228600">
              <a:spcAft>
                <a:spcPts val="600"/>
              </a:spcAft>
              <a:buNone/>
            </a:pPr>
            <a:r>
              <a:rPr lang="es-CO" sz="1000" baseline="0" dirty="0">
                <a:latin typeface="Arial" panose="020B0604020202020204" pitchFamily="34" charset="0"/>
                <a:cs typeface="Arial" panose="020B0604020202020204" pitchFamily="34" charset="0"/>
              </a:rPr>
              <a:t>Cuando hablamos de </a:t>
            </a:r>
            <a:r>
              <a:rPr lang="es-ES" sz="1000" dirty="0"/>
              <a:t>La Educación Dirigida Por El Espíritu en el salón, entendemos que el profesor fue</a:t>
            </a:r>
            <a:r>
              <a:rPr lang="es-ES" sz="1000" baseline="0" dirty="0"/>
              <a:t> el elemento clave. Es el profesor que esta en la posición de:</a:t>
            </a:r>
          </a:p>
          <a:p>
            <a:pPr marL="228600" indent="-228600">
              <a:spcAft>
                <a:spcPts val="600"/>
              </a:spcAft>
              <a:buNone/>
            </a:pPr>
            <a:r>
              <a:rPr lang="es-ES" sz="1000" baseline="0" dirty="0">
                <a:latin typeface="Arial" panose="020B0604020202020204" pitchFamily="34" charset="0"/>
                <a:cs typeface="Arial" panose="020B0604020202020204" pitchFamily="34" charset="0"/>
              </a:rPr>
              <a:t>1) Entrenar los estudiantes para escuchar y obedecer su espíritu recreado</a:t>
            </a:r>
          </a:p>
          <a:p>
            <a:pPr marL="228600" indent="-228600">
              <a:spcAft>
                <a:spcPts val="600"/>
              </a:spcAft>
              <a:buNone/>
            </a:pPr>
            <a:r>
              <a:rPr lang="es-ES" sz="1000" baseline="0" dirty="0">
                <a:latin typeface="Arial" panose="020B0604020202020204" pitchFamily="34" charset="0"/>
                <a:cs typeface="Arial" panose="020B0604020202020204" pitchFamily="34" charset="0"/>
              </a:rPr>
              <a:t>2) Ayudarlos a renovar su mente</a:t>
            </a:r>
          </a:p>
          <a:p>
            <a:pPr marL="228600" indent="-228600">
              <a:spcAft>
                <a:spcPts val="600"/>
              </a:spcAft>
              <a:buNone/>
            </a:pPr>
            <a:r>
              <a:rPr lang="es-ES" sz="1000" baseline="0" dirty="0">
                <a:latin typeface="Arial" panose="020B0604020202020204" pitchFamily="34" charset="0"/>
                <a:cs typeface="Arial" panose="020B0604020202020204" pitchFamily="34" charset="0"/>
              </a:rPr>
              <a:t>3) Pensar de acuerdo a la Palabra de Dios</a:t>
            </a:r>
          </a:p>
          <a:p>
            <a:pPr marL="228600" indent="-228600">
              <a:spcAft>
                <a:spcPts val="600"/>
              </a:spcAft>
              <a:buNone/>
            </a:pPr>
            <a:r>
              <a:rPr lang="es-ES" sz="1000" baseline="0" dirty="0">
                <a:latin typeface="Arial" panose="020B0604020202020204" pitchFamily="34" charset="0"/>
                <a:cs typeface="Arial" panose="020B0604020202020204" pitchFamily="34" charset="0"/>
              </a:rPr>
              <a:t>4) Ayudarlos a que sus cuerpos estén bajo el control del espíritu. </a:t>
            </a:r>
          </a:p>
          <a:p>
            <a:pPr marL="228600" indent="-228600">
              <a:spcAft>
                <a:spcPts val="600"/>
              </a:spcAft>
              <a:buNone/>
            </a:pPr>
            <a:endParaRPr lang="es-ES" sz="1000" baseline="0" dirty="0">
              <a:latin typeface="Arial" panose="020B0604020202020204" pitchFamily="34" charset="0"/>
              <a:cs typeface="Arial" panose="020B0604020202020204" pitchFamily="34" charset="0"/>
            </a:endParaRPr>
          </a:p>
          <a:p>
            <a:pPr marL="228600" indent="-228600">
              <a:spcAft>
                <a:spcPts val="600"/>
              </a:spcAft>
              <a:buNone/>
            </a:pPr>
            <a:r>
              <a:rPr lang="es-ES" sz="1000" baseline="0" dirty="0">
                <a:latin typeface="Arial" panose="020B0604020202020204" pitchFamily="34" charset="0"/>
                <a:cs typeface="Arial" panose="020B0604020202020204" pitchFamily="34" charset="0"/>
              </a:rPr>
              <a:t>Si el tiempo lo permite estaremos viendo 16 expectativas del profesor dirigido por el espíritu. </a:t>
            </a:r>
            <a:endParaRPr lang="en-US" sz="1000" baseline="0" dirty="0">
              <a:latin typeface="Arial" panose="020B0604020202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A3C37BE-C303-496D-B5CD-85F2937540F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ysClr val="windowText" lastClr="000000"/>
              </a:solidFill>
              <a:effectLst/>
              <a:uLnTx/>
              <a:uFillTx/>
            </a:endParaRPr>
          </a:p>
        </p:txBody>
      </p:sp>
      <p:sp>
        <p:nvSpPr>
          <p:cNvPr id="5" name="Date Placeholder 4"/>
          <p:cNvSpPr>
            <a:spLocks noGrp="1"/>
          </p:cNvSpPr>
          <p:nvPr>
            <p:ph type="dt" idx="13"/>
          </p:nvPr>
        </p:nvSpPr>
        <p:spPr/>
        <p:txBody>
          <a:bodyPr/>
          <a:lstStyle/>
          <a:p>
            <a:fld id="{91F1BCDE-8924-418B-B473-24366EC6721E}" type="datetime1">
              <a:rPr lang="en-US" smtClean="0"/>
              <a:pPr/>
              <a:t>10/11/2017</a:t>
            </a:fld>
            <a:endParaRPr lang="en-US" dirty="0"/>
          </a:p>
        </p:txBody>
      </p:sp>
      <p:sp>
        <p:nvSpPr>
          <p:cNvPr id="7" name="Header Placeholder 6"/>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1046374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600"/>
              </a:spcAft>
            </a:pPr>
            <a:r>
              <a:rPr lang="en-US" sz="1000" b="0" kern="1200" dirty="0">
                <a:solidFill>
                  <a:schemeClr val="tx1"/>
                </a:solidFill>
                <a:effectLst/>
                <a:latin typeface="Arial" panose="020B0604020202020204" pitchFamily="34" charset="0"/>
                <a:ea typeface="+mn-ea"/>
                <a:cs typeface="Arial" panose="020B0604020202020204" pitchFamily="34" charset="0"/>
              </a:rPr>
              <a:t>In</a:t>
            </a:r>
            <a:r>
              <a:rPr lang="en-US" sz="1000" b="0" kern="1200" baseline="0" dirty="0">
                <a:solidFill>
                  <a:schemeClr val="tx1"/>
                </a:solidFill>
                <a:effectLst/>
                <a:latin typeface="Arial" panose="020B0604020202020204" pitchFamily="34" charset="0"/>
                <a:ea typeface="+mn-ea"/>
                <a:cs typeface="Arial" panose="020B0604020202020204" pitchFamily="34" charset="0"/>
              </a:rPr>
              <a:t> Session two, our focus has been on spirit-directed education and the classroom. In the first part of Session two, our emphasis was on six strategies for the spirit-directed classroom.  Establishing a spirit-directed classroom requires the teacher in the classroom to do the following six strategies.</a:t>
            </a:r>
          </a:p>
          <a:p>
            <a:pPr>
              <a:lnSpc>
                <a:spcPct val="100000"/>
              </a:lnSpc>
              <a:spcBef>
                <a:spcPts val="0"/>
              </a:spcBef>
              <a:spcAft>
                <a:spcPts val="600"/>
              </a:spcAft>
            </a:pPr>
            <a:endParaRPr lang="es-CO" sz="1000" b="0" kern="1200" baseline="0" dirty="0">
              <a:solidFill>
                <a:schemeClr val="tx1"/>
              </a:solidFill>
              <a:effectLst/>
              <a:latin typeface="Arial" panose="020B0604020202020204" pitchFamily="34" charset="0"/>
              <a:ea typeface="+mn-ea"/>
              <a:cs typeface="Arial" panose="020B0604020202020204" pitchFamily="34" charset="0"/>
            </a:endParaRPr>
          </a:p>
          <a:p>
            <a:pPr>
              <a:lnSpc>
                <a:spcPct val="100000"/>
              </a:lnSpc>
              <a:spcBef>
                <a:spcPts val="0"/>
              </a:spcBef>
              <a:spcAft>
                <a:spcPts val="600"/>
              </a:spcAft>
            </a:pPr>
            <a:r>
              <a:rPr lang="es-CO" sz="1000" b="0" kern="1200" baseline="0" dirty="0">
                <a:solidFill>
                  <a:schemeClr val="tx1"/>
                </a:solidFill>
                <a:effectLst/>
                <a:latin typeface="Arial" panose="020B0604020202020204" pitchFamily="34" charset="0"/>
                <a:ea typeface="+mn-ea"/>
                <a:cs typeface="Arial" panose="020B0604020202020204" pitchFamily="34" charset="0"/>
              </a:rPr>
              <a:t>En la sesión 2, nuestro enfoque ha  sido en la educación dirigida por el espíritu en el salón de clases. En la primera parte de la  sesión 2, nuestro énfasis estuvo en seis estrategias para el aula dirigida por el espíritu. Para establecer un salón dirigido por el Espíritu se requiere que el profesor haga los siguiente.</a:t>
            </a:r>
            <a:endParaRPr lang="en-US" sz="1000" b="0" kern="1200" baseline="0" dirty="0">
              <a:solidFill>
                <a:schemeClr val="tx1"/>
              </a:solidFill>
              <a:effectLst/>
              <a:latin typeface="Arial" panose="020B0604020202020204" pitchFamily="34" charset="0"/>
              <a:ea typeface="+mn-ea"/>
              <a:cs typeface="Arial" panose="020B0604020202020204" pitchFamily="34" charset="0"/>
            </a:endParaRPr>
          </a:p>
          <a:p>
            <a:pPr marL="0" indent="0">
              <a:lnSpc>
                <a:spcPct val="100000"/>
              </a:lnSpc>
              <a:spcBef>
                <a:spcPts val="0"/>
              </a:spcBef>
              <a:spcAft>
                <a:spcPts val="600"/>
              </a:spcAft>
              <a:buNone/>
            </a:pPr>
            <a:endParaRPr lang="en-US" sz="1000" b="0" kern="1200" baseline="0" dirty="0">
              <a:solidFill>
                <a:schemeClr val="tx1"/>
              </a:solidFill>
              <a:effectLst/>
              <a:latin typeface="Arial" panose="020B0604020202020204" pitchFamily="34" charset="0"/>
              <a:ea typeface="+mn-ea"/>
              <a:cs typeface="Arial" panose="020B0604020202020204" pitchFamily="34" charset="0"/>
            </a:endParaRPr>
          </a:p>
          <a:p>
            <a:pPr marL="0" indent="0">
              <a:lnSpc>
                <a:spcPct val="100000"/>
              </a:lnSpc>
              <a:spcBef>
                <a:spcPts val="0"/>
              </a:spcBef>
              <a:spcAft>
                <a:spcPts val="600"/>
              </a:spcAft>
              <a:buNone/>
            </a:pPr>
            <a:r>
              <a:rPr lang="en-US" sz="1000" b="0" kern="1200" baseline="0" dirty="0">
                <a:solidFill>
                  <a:schemeClr val="tx1"/>
                </a:solidFill>
                <a:effectLst/>
                <a:latin typeface="Arial" panose="020B0604020202020204" pitchFamily="34" charset="0"/>
                <a:ea typeface="+mn-ea"/>
                <a:cs typeface="Arial" panose="020B0604020202020204" pitchFamily="34" charset="0"/>
              </a:rPr>
              <a:t>1. Go beyond the normal, </a:t>
            </a:r>
          </a:p>
          <a:p>
            <a:pPr marL="0" indent="0">
              <a:lnSpc>
                <a:spcPct val="100000"/>
              </a:lnSpc>
              <a:spcBef>
                <a:spcPts val="0"/>
              </a:spcBef>
              <a:spcAft>
                <a:spcPts val="600"/>
              </a:spcAft>
              <a:buNone/>
            </a:pPr>
            <a:r>
              <a:rPr lang="en-US" sz="1000" b="0" kern="1200" baseline="0" dirty="0">
                <a:solidFill>
                  <a:schemeClr val="tx1"/>
                </a:solidFill>
                <a:effectLst/>
                <a:latin typeface="Arial" panose="020B0604020202020204" pitchFamily="34" charset="0"/>
                <a:ea typeface="+mn-ea"/>
                <a:cs typeface="Arial" panose="020B0604020202020204" pitchFamily="34" charset="0"/>
              </a:rPr>
              <a:t>2. Establish a climate of change,</a:t>
            </a:r>
          </a:p>
          <a:p>
            <a:pPr marL="0" indent="0">
              <a:lnSpc>
                <a:spcPct val="100000"/>
              </a:lnSpc>
              <a:spcBef>
                <a:spcPts val="0"/>
              </a:spcBef>
              <a:spcAft>
                <a:spcPts val="600"/>
              </a:spcAft>
              <a:buNone/>
            </a:pPr>
            <a:r>
              <a:rPr lang="en-US" sz="1000" b="0" kern="1200" baseline="0" dirty="0">
                <a:solidFill>
                  <a:schemeClr val="tx1"/>
                </a:solidFill>
                <a:effectLst/>
                <a:latin typeface="Arial" panose="020B0604020202020204" pitchFamily="34" charset="0"/>
                <a:ea typeface="+mn-ea"/>
                <a:cs typeface="Arial" panose="020B0604020202020204" pitchFamily="34" charset="0"/>
              </a:rPr>
              <a:t>3. Create an </a:t>
            </a:r>
            <a:r>
              <a:rPr lang="en-US" sz="1000" b="0" kern="1200" dirty="0">
                <a:solidFill>
                  <a:schemeClr val="tx1"/>
                </a:solidFill>
                <a:effectLst/>
                <a:latin typeface="Arial" panose="020B0604020202020204" pitchFamily="34" charset="0"/>
                <a:ea typeface="+mn-ea"/>
                <a:cs typeface="Arial" panose="020B0604020202020204" pitchFamily="34" charset="0"/>
              </a:rPr>
              <a:t>awareness of God and the Holy Spirit,</a:t>
            </a:r>
          </a:p>
          <a:p>
            <a:pPr marL="0" indent="0">
              <a:lnSpc>
                <a:spcPct val="100000"/>
              </a:lnSpc>
              <a:spcBef>
                <a:spcPts val="0"/>
              </a:spcBef>
              <a:spcAft>
                <a:spcPts val="600"/>
              </a:spcAft>
              <a:buNone/>
            </a:pPr>
            <a:r>
              <a:rPr lang="en-US" sz="1000" b="0" kern="1200" dirty="0">
                <a:solidFill>
                  <a:schemeClr val="tx1"/>
                </a:solidFill>
                <a:effectLst/>
                <a:latin typeface="Arial" panose="020B0604020202020204" pitchFamily="34" charset="0"/>
                <a:ea typeface="+mn-ea"/>
                <a:cs typeface="Arial" panose="020B0604020202020204" pitchFamily="34" charset="0"/>
              </a:rPr>
              <a:t>4. E</a:t>
            </a:r>
            <a:r>
              <a:rPr lang="en-US" sz="1000" b="0" kern="1200" baseline="0" dirty="0">
                <a:solidFill>
                  <a:schemeClr val="tx1"/>
                </a:solidFill>
                <a:effectLst/>
                <a:latin typeface="Arial" panose="020B0604020202020204" pitchFamily="34" charset="0"/>
                <a:ea typeface="+mn-ea"/>
                <a:cs typeface="Arial" panose="020B0604020202020204" pitchFamily="34" charset="0"/>
              </a:rPr>
              <a:t>stablish an orderly e</a:t>
            </a:r>
            <a:r>
              <a:rPr lang="en-US" sz="1000" b="0" kern="1200" dirty="0">
                <a:solidFill>
                  <a:schemeClr val="tx1"/>
                </a:solidFill>
                <a:effectLst/>
                <a:latin typeface="Arial" panose="020B0604020202020204" pitchFamily="34" charset="0"/>
                <a:ea typeface="+mn-ea"/>
                <a:cs typeface="Arial" panose="020B0604020202020204" pitchFamily="34" charset="0"/>
              </a:rPr>
              <a:t>nvironment,</a:t>
            </a:r>
          </a:p>
          <a:p>
            <a:pPr marL="0" indent="0">
              <a:lnSpc>
                <a:spcPct val="100000"/>
              </a:lnSpc>
              <a:spcBef>
                <a:spcPts val="0"/>
              </a:spcBef>
              <a:spcAft>
                <a:spcPts val="600"/>
              </a:spcAft>
              <a:buNone/>
            </a:pPr>
            <a:r>
              <a:rPr lang="en-US" sz="1000" b="0" kern="1200" baseline="0" dirty="0">
                <a:solidFill>
                  <a:schemeClr val="tx1"/>
                </a:solidFill>
                <a:effectLst/>
                <a:latin typeface="Arial" panose="020B0604020202020204" pitchFamily="34" charset="0"/>
                <a:ea typeface="+mn-ea"/>
                <a:cs typeface="Arial" panose="020B0604020202020204" pitchFamily="34" charset="0"/>
              </a:rPr>
              <a:t>5. Make prayer a priority, and </a:t>
            </a:r>
          </a:p>
          <a:p>
            <a:pPr marL="0" indent="0">
              <a:lnSpc>
                <a:spcPct val="100000"/>
              </a:lnSpc>
              <a:spcBef>
                <a:spcPts val="0"/>
              </a:spcBef>
              <a:spcAft>
                <a:spcPts val="600"/>
              </a:spcAft>
              <a:buNone/>
            </a:pPr>
            <a:r>
              <a:rPr lang="en-US" sz="1000" b="0" kern="1200" baseline="0" dirty="0">
                <a:solidFill>
                  <a:schemeClr val="tx1"/>
                </a:solidFill>
                <a:effectLst/>
                <a:latin typeface="Arial" panose="020B0604020202020204" pitchFamily="34" charset="0"/>
                <a:ea typeface="+mn-ea"/>
                <a:cs typeface="Arial" panose="020B0604020202020204" pitchFamily="34" charset="0"/>
              </a:rPr>
              <a:t>6. Team up with the Holy Spirit.</a:t>
            </a:r>
          </a:p>
          <a:p>
            <a:pPr marL="0" indent="0">
              <a:lnSpc>
                <a:spcPct val="100000"/>
              </a:lnSpc>
              <a:spcBef>
                <a:spcPts val="0"/>
              </a:spcBef>
              <a:spcAft>
                <a:spcPts val="600"/>
              </a:spcAft>
              <a:buNone/>
            </a:pPr>
            <a:endParaRPr lang="en-US" sz="1000" b="0" kern="1200" baseline="0" dirty="0">
              <a:solidFill>
                <a:schemeClr val="tx1"/>
              </a:solidFill>
              <a:effectLst/>
              <a:latin typeface="Arial" panose="020B0604020202020204" pitchFamily="34" charset="0"/>
              <a:ea typeface="+mn-ea"/>
              <a:cs typeface="Arial" panose="020B0604020202020204" pitchFamily="34" charset="0"/>
            </a:endParaRPr>
          </a:p>
          <a:p>
            <a:pPr lvl="1"/>
            <a:r>
              <a:rPr lang="es-ES" sz="1000" dirty="0"/>
              <a:t>1. Ir más allá de la normal</a:t>
            </a:r>
            <a:endParaRPr lang="en-US" sz="1000" dirty="0"/>
          </a:p>
          <a:p>
            <a:pPr lvl="1"/>
            <a:r>
              <a:rPr lang="es-ES" sz="1000" dirty="0"/>
              <a:t>2. Establecer un clima de cambio </a:t>
            </a:r>
          </a:p>
          <a:p>
            <a:pPr lvl="1"/>
            <a:r>
              <a:rPr lang="es-ES" dirty="0"/>
              <a:t>3. Crear una conciencia de Dios y el Espíritu Santo en el aula </a:t>
            </a:r>
            <a:endParaRPr lang="en-US" dirty="0"/>
          </a:p>
          <a:p>
            <a:pPr lvl="1"/>
            <a:r>
              <a:rPr lang="es-ES" dirty="0"/>
              <a:t>4. Establecer un ambiente organizado</a:t>
            </a:r>
            <a:br>
              <a:rPr lang="es-ES" dirty="0"/>
            </a:br>
            <a:r>
              <a:rPr lang="es-ES" dirty="0"/>
              <a:t>5. Hacer de la oración una prioridad</a:t>
            </a:r>
            <a:endParaRPr lang="en-US" dirty="0"/>
          </a:p>
          <a:p>
            <a:pPr lvl="1"/>
            <a:r>
              <a:rPr lang="en-US" dirty="0"/>
              <a:t>6. </a:t>
            </a:r>
            <a:r>
              <a:rPr lang="en-US" dirty="0" err="1"/>
              <a:t>Hacer</a:t>
            </a:r>
            <a:r>
              <a:rPr lang="en-US" dirty="0"/>
              <a:t> </a:t>
            </a:r>
            <a:r>
              <a:rPr lang="en-US" dirty="0" err="1"/>
              <a:t>equipo</a:t>
            </a:r>
            <a:r>
              <a:rPr lang="en-US" dirty="0"/>
              <a:t> con el </a:t>
            </a:r>
            <a:r>
              <a:rPr lang="en-US" dirty="0" err="1"/>
              <a:t>Esp</a:t>
            </a:r>
            <a:r>
              <a:rPr lang="es-ES" dirty="0"/>
              <a:t>í</a:t>
            </a:r>
            <a:r>
              <a:rPr lang="en-US" dirty="0" err="1"/>
              <a:t>ritu</a:t>
            </a:r>
            <a:r>
              <a:rPr lang="en-US" dirty="0"/>
              <a:t> Santo</a:t>
            </a:r>
          </a:p>
          <a:p>
            <a:pPr lvl="2"/>
            <a:endParaRPr lang="en-US" dirty="0"/>
          </a:p>
          <a:p>
            <a:pPr marL="0" indent="0">
              <a:lnSpc>
                <a:spcPct val="100000"/>
              </a:lnSpc>
              <a:spcBef>
                <a:spcPts val="0"/>
              </a:spcBef>
              <a:spcAft>
                <a:spcPts val="600"/>
              </a:spcAft>
              <a:buNone/>
            </a:pPr>
            <a:r>
              <a:rPr lang="en-US" sz="1000" b="0" kern="1200" baseline="0" dirty="0">
                <a:solidFill>
                  <a:schemeClr val="tx1"/>
                </a:solidFill>
                <a:effectLst/>
                <a:latin typeface="Arial" panose="020B0604020202020204" pitchFamily="34" charset="0"/>
                <a:ea typeface="+mn-ea"/>
                <a:cs typeface="Arial" panose="020B0604020202020204" pitchFamily="34" charset="0"/>
              </a:rPr>
              <a:t>Once you accomplish these six strategies, it is time to </a:t>
            </a:r>
            <a:r>
              <a:rPr lang="en-US" sz="1000" b="1" kern="1200" baseline="0" dirty="0">
                <a:solidFill>
                  <a:schemeClr val="tx1"/>
                </a:solidFill>
                <a:effectLst/>
                <a:latin typeface="Arial" panose="020B0604020202020204" pitchFamily="34" charset="0"/>
                <a:ea typeface="+mn-ea"/>
                <a:cs typeface="Arial" panose="020B0604020202020204" pitchFamily="34" charset="0"/>
              </a:rPr>
              <a:t>release the anointing inside of you.</a:t>
            </a:r>
            <a:r>
              <a:rPr lang="en-US" sz="1000" b="0" kern="1200" baseline="0" dirty="0">
                <a:solidFill>
                  <a:schemeClr val="tx1"/>
                </a:solidFill>
                <a:effectLst/>
                <a:latin typeface="Arial" panose="020B0604020202020204" pitchFamily="34" charset="0"/>
                <a:ea typeface="+mn-ea"/>
                <a:cs typeface="Arial" panose="020B0604020202020204" pitchFamily="34" charset="0"/>
              </a:rPr>
              <a:t> (Next Slide)</a:t>
            </a:r>
          </a:p>
          <a:p>
            <a:pPr marL="0" indent="0">
              <a:lnSpc>
                <a:spcPct val="100000"/>
              </a:lnSpc>
              <a:spcBef>
                <a:spcPts val="0"/>
              </a:spcBef>
              <a:spcAft>
                <a:spcPts val="600"/>
              </a:spcAft>
              <a:buNone/>
            </a:pPr>
            <a:r>
              <a:rPr lang="es-CO" sz="1000" b="0" kern="1200" baseline="0" dirty="0">
                <a:solidFill>
                  <a:schemeClr val="tx1"/>
                </a:solidFill>
                <a:effectLst/>
                <a:latin typeface="Arial" panose="020B0604020202020204" pitchFamily="34" charset="0"/>
                <a:ea typeface="+mn-ea"/>
                <a:cs typeface="Arial" panose="020B0604020202020204" pitchFamily="34" charset="0"/>
              </a:rPr>
              <a:t>Una vez usted logre estas seis cosas, es tiempo de desatar la unción que esta dentro de usted. (Siguiente diapositiva) </a:t>
            </a:r>
            <a:endParaRPr lang="en-US" sz="1000" b="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A3C37BE-C303-496D-B5CD-85F2937540F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ysClr val="windowText" lastClr="000000"/>
              </a:solidFill>
              <a:effectLst/>
              <a:uLnTx/>
              <a:uFillTx/>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93271B1-7CF2-431F-B200-9AFA5D21AC76}"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10/11/2017</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Header Placeholder 6"/>
          <p:cNvSpPr>
            <a:spLocks noGrp="1"/>
          </p:cNvSpPr>
          <p:nvPr>
            <p:ph type="hdr" sz="quarter" idx="13"/>
          </p:nvPr>
        </p:nvSpPr>
        <p:spPr/>
        <p:txBody>
          <a:bodyPr/>
          <a:lstStyle/>
          <a:p>
            <a:endParaRPr lang="en-US" dirty="0"/>
          </a:p>
        </p:txBody>
      </p:sp>
    </p:spTree>
    <p:extLst>
      <p:ext uri="{BB962C8B-B14F-4D97-AF65-F5344CB8AC3E}">
        <p14:creationId xmlns:p14="http://schemas.microsoft.com/office/powerpoint/2010/main" val="1771728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600"/>
              </a:spcAft>
            </a:pPr>
            <a:r>
              <a:rPr lang="en-US" sz="1000" b="0" kern="1200" dirty="0">
                <a:solidFill>
                  <a:schemeClr val="tx1"/>
                </a:solidFill>
                <a:effectLst/>
                <a:latin typeface="Arial" panose="020B0604020202020204" pitchFamily="34" charset="0"/>
                <a:ea typeface="+mn-ea"/>
                <a:cs typeface="Arial" panose="020B0604020202020204" pitchFamily="34" charset="0"/>
              </a:rPr>
              <a:t>In</a:t>
            </a:r>
            <a:r>
              <a:rPr lang="en-US" sz="1000" b="0" kern="1200" baseline="0" dirty="0">
                <a:solidFill>
                  <a:schemeClr val="tx1"/>
                </a:solidFill>
                <a:effectLst/>
                <a:latin typeface="Arial" panose="020B0604020202020204" pitchFamily="34" charset="0"/>
                <a:ea typeface="+mn-ea"/>
                <a:cs typeface="Arial" panose="020B0604020202020204" pitchFamily="34" charset="0"/>
              </a:rPr>
              <a:t> the second part of Session 2, we learned the spirit-directed classroom was a place where the following takes place.</a:t>
            </a:r>
          </a:p>
          <a:p>
            <a:pPr>
              <a:lnSpc>
                <a:spcPct val="100000"/>
              </a:lnSpc>
              <a:spcBef>
                <a:spcPts val="0"/>
              </a:spcBef>
              <a:spcAft>
                <a:spcPts val="600"/>
              </a:spcAft>
            </a:pPr>
            <a:endParaRPr lang="en-US" sz="1000" b="0" kern="1200" baseline="0" dirty="0">
              <a:solidFill>
                <a:schemeClr val="tx1"/>
              </a:solidFill>
              <a:effectLst/>
              <a:latin typeface="Arial" panose="020B0604020202020204" pitchFamily="34" charset="0"/>
              <a:ea typeface="+mn-ea"/>
              <a:cs typeface="Arial" panose="020B0604020202020204" pitchFamily="34" charset="0"/>
            </a:endParaRPr>
          </a:p>
          <a:p>
            <a:pPr>
              <a:lnSpc>
                <a:spcPct val="100000"/>
              </a:lnSpc>
              <a:spcBef>
                <a:spcPts val="0"/>
              </a:spcBef>
              <a:spcAft>
                <a:spcPts val="600"/>
              </a:spcAft>
            </a:pPr>
            <a:r>
              <a:rPr lang="en-US" sz="1000" b="0" kern="1200" baseline="0" dirty="0">
                <a:solidFill>
                  <a:schemeClr val="tx1"/>
                </a:solidFill>
                <a:effectLst/>
                <a:latin typeface="Arial" panose="020B0604020202020204" pitchFamily="34" charset="0"/>
                <a:ea typeface="+mn-ea"/>
                <a:cs typeface="Arial" panose="020B0604020202020204" pitchFamily="34" charset="0"/>
              </a:rPr>
              <a:t>En la </a:t>
            </a:r>
            <a:r>
              <a:rPr lang="en-US" sz="1000" b="0" kern="1200" baseline="0" dirty="0" err="1">
                <a:solidFill>
                  <a:schemeClr val="tx1"/>
                </a:solidFill>
                <a:effectLst/>
                <a:latin typeface="Arial" panose="020B0604020202020204" pitchFamily="34" charset="0"/>
                <a:ea typeface="+mn-ea"/>
                <a:cs typeface="Arial" panose="020B0604020202020204" pitchFamily="34" charset="0"/>
              </a:rPr>
              <a:t>segunda</a:t>
            </a:r>
            <a:r>
              <a:rPr lang="en-US" sz="1000" b="0" kern="1200" baseline="0" dirty="0">
                <a:solidFill>
                  <a:schemeClr val="tx1"/>
                </a:solidFill>
                <a:effectLst/>
                <a:latin typeface="Arial" panose="020B0604020202020204" pitchFamily="34" charset="0"/>
                <a:ea typeface="+mn-ea"/>
                <a:cs typeface="Arial" panose="020B0604020202020204" pitchFamily="34" charset="0"/>
              </a:rPr>
              <a:t> parte de la </a:t>
            </a:r>
            <a:r>
              <a:rPr lang="en-US" sz="1000" b="0" kern="1200" baseline="0" dirty="0" err="1">
                <a:solidFill>
                  <a:schemeClr val="tx1"/>
                </a:solidFill>
                <a:effectLst/>
                <a:latin typeface="Arial" panose="020B0604020202020204" pitchFamily="34" charset="0"/>
                <a:ea typeface="+mn-ea"/>
                <a:cs typeface="Arial" panose="020B0604020202020204" pitchFamily="34" charset="0"/>
              </a:rPr>
              <a:t>sesión</a:t>
            </a:r>
            <a:r>
              <a:rPr lang="en-US" sz="1000" b="0" kern="1200" baseline="0" dirty="0">
                <a:solidFill>
                  <a:schemeClr val="tx1"/>
                </a:solidFill>
                <a:effectLst/>
                <a:latin typeface="Arial" panose="020B0604020202020204" pitchFamily="34" charset="0"/>
                <a:ea typeface="+mn-ea"/>
                <a:cs typeface="Arial" panose="020B0604020202020204" pitchFamily="34" charset="0"/>
              </a:rPr>
              <a:t> 2, </a:t>
            </a:r>
            <a:r>
              <a:rPr lang="en-US" sz="1000" b="0" kern="1200" baseline="0" dirty="0" err="1">
                <a:solidFill>
                  <a:schemeClr val="tx1"/>
                </a:solidFill>
                <a:effectLst/>
                <a:latin typeface="Arial" panose="020B0604020202020204" pitchFamily="34" charset="0"/>
                <a:ea typeface="+mn-ea"/>
                <a:cs typeface="Arial" panose="020B0604020202020204" pitchFamily="34" charset="0"/>
              </a:rPr>
              <a:t>aprendimos</a:t>
            </a:r>
            <a:r>
              <a:rPr lang="en-US" sz="1000" b="0" kern="1200" baseline="0" dirty="0">
                <a:solidFill>
                  <a:schemeClr val="tx1"/>
                </a:solidFill>
                <a:effectLst/>
                <a:latin typeface="Arial" panose="020B0604020202020204" pitchFamily="34" charset="0"/>
                <a:ea typeface="+mn-ea"/>
                <a:cs typeface="Arial" panose="020B0604020202020204" pitchFamily="34" charset="0"/>
              </a:rPr>
              <a:t> </a:t>
            </a:r>
            <a:r>
              <a:rPr lang="en-US" sz="1000" b="0" kern="1200" baseline="0" dirty="0" err="1">
                <a:solidFill>
                  <a:schemeClr val="tx1"/>
                </a:solidFill>
                <a:effectLst/>
                <a:latin typeface="Arial" panose="020B0604020202020204" pitchFamily="34" charset="0"/>
                <a:ea typeface="+mn-ea"/>
                <a:cs typeface="Arial" panose="020B0604020202020204" pitchFamily="34" charset="0"/>
              </a:rPr>
              <a:t>que</a:t>
            </a:r>
            <a:r>
              <a:rPr lang="en-US" sz="1000" b="0" kern="1200" baseline="0" dirty="0">
                <a:solidFill>
                  <a:schemeClr val="tx1"/>
                </a:solidFill>
                <a:effectLst/>
                <a:latin typeface="Arial" panose="020B0604020202020204" pitchFamily="34" charset="0"/>
                <a:ea typeface="+mn-ea"/>
                <a:cs typeface="Arial" panose="020B0604020202020204" pitchFamily="34" charset="0"/>
              </a:rPr>
              <a:t> el </a:t>
            </a:r>
            <a:r>
              <a:rPr lang="en-US" sz="1000" b="0" kern="1200" baseline="0" dirty="0" err="1">
                <a:solidFill>
                  <a:schemeClr val="tx1"/>
                </a:solidFill>
                <a:effectLst/>
                <a:latin typeface="Arial" panose="020B0604020202020204" pitchFamily="34" charset="0"/>
                <a:ea typeface="+mn-ea"/>
                <a:cs typeface="Arial" panose="020B0604020202020204" pitchFamily="34" charset="0"/>
              </a:rPr>
              <a:t>salón</a:t>
            </a:r>
            <a:r>
              <a:rPr lang="en-US" sz="1000" b="0" kern="1200" baseline="0" dirty="0">
                <a:solidFill>
                  <a:schemeClr val="tx1"/>
                </a:solidFill>
                <a:effectLst/>
                <a:latin typeface="Arial" panose="020B0604020202020204" pitchFamily="34" charset="0"/>
                <a:ea typeface="+mn-ea"/>
                <a:cs typeface="Arial" panose="020B0604020202020204" pitchFamily="34" charset="0"/>
              </a:rPr>
              <a:t> de </a:t>
            </a:r>
            <a:r>
              <a:rPr lang="en-US" sz="1000" b="0" kern="1200" baseline="0" dirty="0" err="1">
                <a:solidFill>
                  <a:schemeClr val="tx1"/>
                </a:solidFill>
                <a:effectLst/>
                <a:latin typeface="Arial" panose="020B0604020202020204" pitchFamily="34" charset="0"/>
                <a:ea typeface="+mn-ea"/>
                <a:cs typeface="Arial" panose="020B0604020202020204" pitchFamily="34" charset="0"/>
              </a:rPr>
              <a:t>clases</a:t>
            </a:r>
            <a:r>
              <a:rPr lang="en-US" sz="1000" b="0" kern="1200" baseline="0" dirty="0">
                <a:solidFill>
                  <a:schemeClr val="tx1"/>
                </a:solidFill>
                <a:effectLst/>
                <a:latin typeface="Arial" panose="020B0604020202020204" pitchFamily="34" charset="0"/>
                <a:ea typeface="+mn-ea"/>
                <a:cs typeface="Arial" panose="020B0604020202020204" pitchFamily="34" charset="0"/>
              </a:rPr>
              <a:t> con un </a:t>
            </a:r>
            <a:r>
              <a:rPr lang="en-US" sz="1000" b="0" kern="1200" baseline="0" dirty="0" err="1">
                <a:solidFill>
                  <a:schemeClr val="tx1"/>
                </a:solidFill>
                <a:effectLst/>
                <a:latin typeface="Arial" panose="020B0604020202020204" pitchFamily="34" charset="0"/>
                <a:ea typeface="+mn-ea"/>
                <a:cs typeface="Arial" panose="020B0604020202020204" pitchFamily="34" charset="0"/>
              </a:rPr>
              <a:t>espíritu</a:t>
            </a:r>
            <a:r>
              <a:rPr lang="en-US" sz="1000" b="0" kern="1200" baseline="0" dirty="0">
                <a:solidFill>
                  <a:schemeClr val="tx1"/>
                </a:solidFill>
                <a:effectLst/>
                <a:latin typeface="Arial" panose="020B0604020202020204" pitchFamily="34" charset="0"/>
                <a:ea typeface="+mn-ea"/>
                <a:cs typeface="Arial" panose="020B0604020202020204" pitchFamily="34" charset="0"/>
              </a:rPr>
              <a:t> </a:t>
            </a:r>
            <a:r>
              <a:rPr lang="en-US" sz="1000" b="0" kern="1200" baseline="0" dirty="0" err="1">
                <a:solidFill>
                  <a:schemeClr val="tx1"/>
                </a:solidFill>
                <a:effectLst/>
                <a:latin typeface="Arial" panose="020B0604020202020204" pitchFamily="34" charset="0"/>
                <a:ea typeface="+mn-ea"/>
                <a:cs typeface="Arial" panose="020B0604020202020204" pitchFamily="34" charset="0"/>
              </a:rPr>
              <a:t>dirigido</a:t>
            </a:r>
            <a:r>
              <a:rPr lang="en-US" sz="1000" b="0" kern="1200" baseline="0" dirty="0">
                <a:solidFill>
                  <a:schemeClr val="tx1"/>
                </a:solidFill>
                <a:effectLst/>
                <a:latin typeface="Arial" panose="020B0604020202020204" pitchFamily="34" charset="0"/>
                <a:ea typeface="+mn-ea"/>
                <a:cs typeface="Arial" panose="020B0604020202020204" pitchFamily="34" charset="0"/>
              </a:rPr>
              <a:t> </a:t>
            </a:r>
            <a:r>
              <a:rPr lang="en-US" sz="1000" b="0" kern="1200" baseline="0" dirty="0" err="1">
                <a:solidFill>
                  <a:schemeClr val="tx1"/>
                </a:solidFill>
                <a:effectLst/>
                <a:latin typeface="Arial" panose="020B0604020202020204" pitchFamily="34" charset="0"/>
                <a:ea typeface="+mn-ea"/>
                <a:cs typeface="Arial" panose="020B0604020202020204" pitchFamily="34" charset="0"/>
              </a:rPr>
              <a:t>es</a:t>
            </a:r>
            <a:r>
              <a:rPr lang="en-US" sz="1000" b="0" kern="1200" baseline="0" dirty="0">
                <a:solidFill>
                  <a:schemeClr val="tx1"/>
                </a:solidFill>
                <a:effectLst/>
                <a:latin typeface="Arial" panose="020B0604020202020204" pitchFamily="34" charset="0"/>
                <a:ea typeface="+mn-ea"/>
                <a:cs typeface="Arial" panose="020B0604020202020204" pitchFamily="34" charset="0"/>
              </a:rPr>
              <a:t> un </a:t>
            </a:r>
            <a:r>
              <a:rPr lang="en-US" sz="1000" b="0" kern="1200" baseline="0" dirty="0" err="1">
                <a:solidFill>
                  <a:schemeClr val="tx1"/>
                </a:solidFill>
                <a:effectLst/>
                <a:latin typeface="Arial" panose="020B0604020202020204" pitchFamily="34" charset="0"/>
                <a:ea typeface="+mn-ea"/>
                <a:cs typeface="Arial" panose="020B0604020202020204" pitchFamily="34" charset="0"/>
              </a:rPr>
              <a:t>lugar</a:t>
            </a:r>
            <a:r>
              <a:rPr lang="en-US" sz="1000" b="0" kern="1200" baseline="0" dirty="0">
                <a:solidFill>
                  <a:schemeClr val="tx1"/>
                </a:solidFill>
                <a:effectLst/>
                <a:latin typeface="Arial" panose="020B0604020202020204" pitchFamily="34" charset="0"/>
                <a:ea typeface="+mn-ea"/>
                <a:cs typeface="Arial" panose="020B0604020202020204" pitchFamily="34" charset="0"/>
              </a:rPr>
              <a:t> </a:t>
            </a:r>
            <a:r>
              <a:rPr lang="en-US" sz="1000" b="0" kern="1200" baseline="0" dirty="0" err="1">
                <a:solidFill>
                  <a:schemeClr val="tx1"/>
                </a:solidFill>
                <a:effectLst/>
                <a:latin typeface="Arial" panose="020B0604020202020204" pitchFamily="34" charset="0"/>
                <a:ea typeface="+mn-ea"/>
                <a:cs typeface="Arial" panose="020B0604020202020204" pitchFamily="34" charset="0"/>
              </a:rPr>
              <a:t>donde</a:t>
            </a:r>
            <a:r>
              <a:rPr lang="en-US" sz="1000" b="0" kern="1200" baseline="0" dirty="0">
                <a:solidFill>
                  <a:schemeClr val="tx1"/>
                </a:solidFill>
                <a:effectLst/>
                <a:latin typeface="Arial" panose="020B0604020202020204" pitchFamily="34" charset="0"/>
                <a:ea typeface="+mn-ea"/>
                <a:cs typeface="Arial" panose="020B0604020202020204" pitchFamily="34" charset="0"/>
              </a:rPr>
              <a:t> </a:t>
            </a:r>
            <a:r>
              <a:rPr lang="en-US" sz="1000" b="0" kern="1200" baseline="0" dirty="0" err="1">
                <a:solidFill>
                  <a:schemeClr val="tx1"/>
                </a:solidFill>
                <a:effectLst/>
                <a:latin typeface="Arial" panose="020B0604020202020204" pitchFamily="34" charset="0"/>
                <a:ea typeface="+mn-ea"/>
                <a:cs typeface="Arial" panose="020B0604020202020204" pitchFamily="34" charset="0"/>
              </a:rPr>
              <a:t>sucede</a:t>
            </a:r>
            <a:r>
              <a:rPr lang="en-US" sz="1000" b="0" kern="1200" baseline="0" dirty="0">
                <a:solidFill>
                  <a:schemeClr val="tx1"/>
                </a:solidFill>
                <a:effectLst/>
                <a:latin typeface="Arial" panose="020B0604020202020204" pitchFamily="34" charset="0"/>
                <a:ea typeface="+mn-ea"/>
                <a:cs typeface="Arial" panose="020B0604020202020204" pitchFamily="34" charset="0"/>
              </a:rPr>
              <a:t> lo </a:t>
            </a:r>
            <a:r>
              <a:rPr lang="en-US" sz="1000" b="0" kern="1200" baseline="0" dirty="0" err="1">
                <a:solidFill>
                  <a:schemeClr val="tx1"/>
                </a:solidFill>
                <a:effectLst/>
                <a:latin typeface="Arial" panose="020B0604020202020204" pitchFamily="34" charset="0"/>
                <a:ea typeface="+mn-ea"/>
                <a:cs typeface="Arial" panose="020B0604020202020204" pitchFamily="34" charset="0"/>
              </a:rPr>
              <a:t>siguiente</a:t>
            </a:r>
            <a:r>
              <a:rPr lang="en-US" sz="1000" b="0" kern="1200" baseline="0" dirty="0">
                <a:solidFill>
                  <a:schemeClr val="tx1"/>
                </a:solidFill>
                <a:effectLst/>
                <a:latin typeface="Arial" panose="020B0604020202020204" pitchFamily="34" charset="0"/>
                <a:ea typeface="+mn-ea"/>
                <a:cs typeface="Arial" panose="020B0604020202020204" pitchFamily="34" charset="0"/>
              </a:rPr>
              <a:t>. </a:t>
            </a:r>
          </a:p>
          <a:p>
            <a:pPr marL="0" indent="0">
              <a:lnSpc>
                <a:spcPct val="100000"/>
              </a:lnSpc>
              <a:spcBef>
                <a:spcPts val="0"/>
              </a:spcBef>
              <a:spcAft>
                <a:spcPts val="600"/>
              </a:spcAft>
              <a:buNone/>
            </a:pPr>
            <a:endParaRPr lang="en-US" sz="1000" b="0" kern="1200" baseline="0" dirty="0">
              <a:solidFill>
                <a:schemeClr val="tx1"/>
              </a:solidFill>
              <a:effectLst/>
              <a:latin typeface="Arial" panose="020B0604020202020204" pitchFamily="34" charset="0"/>
              <a:ea typeface="+mn-ea"/>
              <a:cs typeface="Arial" panose="020B0604020202020204" pitchFamily="34" charset="0"/>
            </a:endParaRPr>
          </a:p>
          <a:p>
            <a:pPr marL="0" indent="0">
              <a:lnSpc>
                <a:spcPct val="100000"/>
              </a:lnSpc>
              <a:spcBef>
                <a:spcPts val="0"/>
              </a:spcBef>
              <a:spcAft>
                <a:spcPts val="600"/>
              </a:spcAft>
              <a:buNone/>
            </a:pPr>
            <a:r>
              <a:rPr lang="en-US" sz="1000" b="0" kern="1200" baseline="0" dirty="0">
                <a:solidFill>
                  <a:schemeClr val="tx1"/>
                </a:solidFill>
                <a:effectLst/>
                <a:latin typeface="Arial" panose="020B0604020202020204" pitchFamily="34" charset="0"/>
                <a:ea typeface="+mn-ea"/>
                <a:cs typeface="Arial" panose="020B0604020202020204" pitchFamily="34" charset="0"/>
              </a:rPr>
              <a:t>7. The anointing is released </a:t>
            </a:r>
          </a:p>
          <a:p>
            <a:pPr marL="0" indent="0">
              <a:lnSpc>
                <a:spcPct val="100000"/>
              </a:lnSpc>
              <a:spcBef>
                <a:spcPts val="0"/>
              </a:spcBef>
              <a:spcAft>
                <a:spcPts val="600"/>
              </a:spcAft>
              <a:buNone/>
            </a:pPr>
            <a:r>
              <a:rPr lang="en-US" sz="1000" b="0" kern="1200" baseline="0" dirty="0">
                <a:solidFill>
                  <a:schemeClr val="tx1"/>
                </a:solidFill>
                <a:effectLst/>
                <a:latin typeface="Arial" panose="020B0604020202020204" pitchFamily="34" charset="0"/>
                <a:ea typeface="+mn-ea"/>
                <a:cs typeface="Arial" panose="020B0604020202020204" pitchFamily="34" charset="0"/>
              </a:rPr>
              <a:t>8. Words are spoken that bring success</a:t>
            </a:r>
          </a:p>
          <a:p>
            <a:pPr marL="0" indent="0">
              <a:lnSpc>
                <a:spcPct val="100000"/>
              </a:lnSpc>
              <a:spcBef>
                <a:spcPts val="0"/>
              </a:spcBef>
              <a:spcAft>
                <a:spcPts val="600"/>
              </a:spcAft>
              <a:buNone/>
            </a:pPr>
            <a:r>
              <a:rPr lang="en-US" sz="1000" b="0" kern="1200" baseline="0" dirty="0">
                <a:solidFill>
                  <a:schemeClr val="tx1"/>
                </a:solidFill>
                <a:effectLst/>
                <a:latin typeface="Arial" panose="020B0604020202020204" pitchFamily="34" charset="0"/>
                <a:ea typeface="+mn-ea"/>
                <a:cs typeface="Arial" panose="020B0604020202020204" pitchFamily="34" charset="0"/>
              </a:rPr>
              <a:t>9. God’s Word is spoken and believed</a:t>
            </a:r>
            <a:endParaRPr lang="en-US" sz="1000" b="0" kern="1200" dirty="0">
              <a:solidFill>
                <a:schemeClr val="tx1"/>
              </a:solidFill>
              <a:effectLst/>
              <a:latin typeface="Arial" panose="020B0604020202020204" pitchFamily="34" charset="0"/>
              <a:ea typeface="+mn-ea"/>
              <a:cs typeface="Arial" panose="020B0604020202020204" pitchFamily="34" charset="0"/>
            </a:endParaRPr>
          </a:p>
          <a:p>
            <a:pPr marL="0" indent="0">
              <a:lnSpc>
                <a:spcPct val="100000"/>
              </a:lnSpc>
              <a:spcBef>
                <a:spcPts val="0"/>
              </a:spcBef>
              <a:spcAft>
                <a:spcPts val="600"/>
              </a:spcAft>
              <a:buNone/>
            </a:pPr>
            <a:r>
              <a:rPr lang="en-US" sz="1000" b="0" kern="1200" dirty="0">
                <a:solidFill>
                  <a:schemeClr val="tx1"/>
                </a:solidFill>
                <a:effectLst/>
                <a:latin typeface="Arial" panose="020B0604020202020204" pitchFamily="34" charset="0"/>
                <a:ea typeface="+mn-ea"/>
                <a:cs typeface="Arial" panose="020B0604020202020204" pitchFamily="34" charset="0"/>
              </a:rPr>
              <a:t>10. Professional</a:t>
            </a:r>
            <a:r>
              <a:rPr lang="en-US" sz="1000" b="0" kern="1200" baseline="0" dirty="0">
                <a:solidFill>
                  <a:schemeClr val="tx1"/>
                </a:solidFill>
                <a:effectLst/>
                <a:latin typeface="Arial" panose="020B0604020202020204" pitchFamily="34" charset="0"/>
                <a:ea typeface="+mn-ea"/>
                <a:cs typeface="Arial" panose="020B0604020202020204" pitchFamily="34" charset="0"/>
              </a:rPr>
              <a:t> and spiritual authority is exercised</a:t>
            </a:r>
            <a:endParaRPr lang="en-US" sz="1000" b="0" kern="1200" dirty="0">
              <a:solidFill>
                <a:schemeClr val="tx1"/>
              </a:solidFill>
              <a:effectLst/>
              <a:latin typeface="Arial" panose="020B0604020202020204" pitchFamily="34" charset="0"/>
              <a:ea typeface="+mn-ea"/>
              <a:cs typeface="Arial" panose="020B0604020202020204" pitchFamily="34" charset="0"/>
            </a:endParaRPr>
          </a:p>
          <a:p>
            <a:pPr marL="0" indent="0">
              <a:lnSpc>
                <a:spcPct val="100000"/>
              </a:lnSpc>
              <a:spcBef>
                <a:spcPts val="0"/>
              </a:spcBef>
              <a:spcAft>
                <a:spcPts val="600"/>
              </a:spcAft>
              <a:buNone/>
            </a:pPr>
            <a:r>
              <a:rPr lang="en-US" sz="1000" b="0" kern="1200" dirty="0">
                <a:solidFill>
                  <a:schemeClr val="tx1"/>
                </a:solidFill>
                <a:effectLst/>
                <a:latin typeface="Arial" panose="020B0604020202020204" pitchFamily="34" charset="0"/>
                <a:ea typeface="+mn-ea"/>
                <a:cs typeface="Arial" panose="020B0604020202020204" pitchFamily="34" charset="0"/>
              </a:rPr>
              <a:t>11</a:t>
            </a:r>
            <a:r>
              <a:rPr lang="en-US" sz="1000" b="0" kern="1200" baseline="0" dirty="0">
                <a:solidFill>
                  <a:schemeClr val="tx1"/>
                </a:solidFill>
                <a:effectLst/>
                <a:latin typeface="Arial" panose="020B0604020202020204" pitchFamily="34" charset="0"/>
                <a:ea typeface="+mn-ea"/>
                <a:cs typeface="Arial" panose="020B0604020202020204" pitchFamily="34" charset="0"/>
              </a:rPr>
              <a:t>. The Holy Spirit is allowed to do His work</a:t>
            </a:r>
          </a:p>
          <a:p>
            <a:pPr marL="0" indent="0">
              <a:lnSpc>
                <a:spcPct val="100000"/>
              </a:lnSpc>
              <a:spcBef>
                <a:spcPts val="0"/>
              </a:spcBef>
              <a:spcAft>
                <a:spcPts val="600"/>
              </a:spcAft>
              <a:buNone/>
            </a:pPr>
            <a:r>
              <a:rPr lang="en-US" sz="1000" b="0" kern="1200" baseline="0" dirty="0">
                <a:solidFill>
                  <a:schemeClr val="tx1"/>
                </a:solidFill>
                <a:effectLst/>
                <a:latin typeface="Arial" panose="020B0604020202020204" pitchFamily="34" charset="0"/>
                <a:ea typeface="+mn-ea"/>
                <a:cs typeface="Arial" panose="020B0604020202020204" pitchFamily="34" charset="0"/>
              </a:rPr>
              <a:t>12. The Holy Spirit helps in planning</a:t>
            </a:r>
          </a:p>
          <a:p>
            <a:pPr marL="0" indent="0">
              <a:lnSpc>
                <a:spcPct val="100000"/>
              </a:lnSpc>
              <a:spcBef>
                <a:spcPts val="0"/>
              </a:spcBef>
              <a:spcAft>
                <a:spcPts val="600"/>
              </a:spcAft>
              <a:buNone/>
            </a:pPr>
            <a:endParaRPr lang="en-US" sz="1000" b="0" kern="1200" baseline="0" dirty="0">
              <a:solidFill>
                <a:schemeClr val="tx1"/>
              </a:solidFill>
              <a:effectLst/>
              <a:latin typeface="Arial" panose="020B0604020202020204" pitchFamily="34" charset="0"/>
              <a:ea typeface="+mn-ea"/>
              <a:cs typeface="Arial" panose="020B0604020202020204" pitchFamily="34" charset="0"/>
            </a:endParaRPr>
          </a:p>
          <a:p>
            <a:pPr lvl="1" rtl="0"/>
            <a:r>
              <a:rPr lang="es-ES" dirty="0">
                <a:effectLst/>
              </a:rPr>
              <a:t>7. (1X) La</a:t>
            </a:r>
            <a:r>
              <a:rPr lang="es-ES" baseline="0" dirty="0">
                <a:effectLst/>
              </a:rPr>
              <a:t> unción es liberada</a:t>
            </a:r>
            <a:r>
              <a:rPr lang="es-ES" dirty="0">
                <a:effectLst/>
              </a:rPr>
              <a:t>.</a:t>
            </a:r>
            <a:br>
              <a:rPr lang="es-ES" dirty="0">
                <a:effectLst/>
              </a:rPr>
            </a:br>
            <a:r>
              <a:rPr lang="es-ES" dirty="0">
                <a:effectLst/>
              </a:rPr>
              <a:t>8. Se</a:t>
            </a:r>
            <a:r>
              <a:rPr lang="es-ES" baseline="0" dirty="0">
                <a:effectLst/>
              </a:rPr>
              <a:t> hablan </a:t>
            </a:r>
            <a:r>
              <a:rPr lang="es-ES" dirty="0">
                <a:effectLst/>
              </a:rPr>
              <a:t>palabras que traen éxito (Los estudiantes se convertirán en lo que dicen los maestros)</a:t>
            </a:r>
            <a:br>
              <a:rPr lang="es-ES" dirty="0">
                <a:effectLst/>
              </a:rPr>
            </a:br>
            <a:r>
              <a:rPr lang="es-ES" dirty="0">
                <a:effectLst/>
              </a:rPr>
              <a:t>9. (2X) Se</a:t>
            </a:r>
            <a:r>
              <a:rPr lang="es-ES" baseline="0" dirty="0">
                <a:effectLst/>
              </a:rPr>
              <a:t> </a:t>
            </a:r>
            <a:r>
              <a:rPr lang="es-ES" dirty="0">
                <a:effectLst/>
              </a:rPr>
              <a:t>Habla y cree la Palabra de Dios. Se espera que Su Palabra llegue a pasar.</a:t>
            </a:r>
            <a:br>
              <a:rPr lang="es-ES" dirty="0">
                <a:effectLst/>
              </a:rPr>
            </a:br>
            <a:r>
              <a:rPr lang="es-ES" dirty="0">
                <a:effectLst/>
              </a:rPr>
              <a:t>10. El maestro debe ejercer tanto la autoridad profesional como espiritual.</a:t>
            </a:r>
            <a:br>
              <a:rPr lang="es-ES" dirty="0">
                <a:effectLst/>
              </a:rPr>
            </a:br>
            <a:r>
              <a:rPr lang="es-ES" dirty="0">
                <a:effectLst/>
              </a:rPr>
              <a:t>11. En una clase dirigida por el Espíritu, debes (3X) permitir que el Espíritu Santo haga Su obra. Sólo puede hacer esto cuando se le deja salir de la lonchera.</a:t>
            </a:r>
            <a:br>
              <a:rPr lang="es-ES" dirty="0">
                <a:effectLst/>
              </a:rPr>
            </a:br>
            <a:r>
              <a:rPr lang="es-ES" dirty="0">
                <a:effectLst/>
              </a:rPr>
              <a:t>12. Por último, pide al Espíritu Santo que ayude en la planificación,</a:t>
            </a:r>
            <a:r>
              <a:rPr lang="es-ES" baseline="0" dirty="0">
                <a:effectLst/>
              </a:rPr>
              <a:t> </a:t>
            </a:r>
            <a:r>
              <a:rPr lang="es-ES" dirty="0">
                <a:effectLst/>
              </a:rPr>
              <a:t>Él sólo actuará si se lo pides.</a:t>
            </a:r>
          </a:p>
          <a:p>
            <a:pPr lvl="2"/>
            <a:endParaRPr lang="en-US" sz="1000" dirty="0"/>
          </a:p>
          <a:p>
            <a:pPr lvl="0"/>
            <a:endParaRPr lang="en-US" sz="1000" dirty="0"/>
          </a:p>
          <a:p>
            <a:pPr marL="0" indent="0">
              <a:lnSpc>
                <a:spcPct val="100000"/>
              </a:lnSpc>
              <a:spcBef>
                <a:spcPts val="0"/>
              </a:spcBef>
              <a:spcAft>
                <a:spcPts val="600"/>
              </a:spcAft>
              <a:buNone/>
            </a:pPr>
            <a:endParaRPr lang="en-US" sz="1000" b="0" kern="1200" baseline="0" dirty="0">
              <a:solidFill>
                <a:schemeClr val="tx1"/>
              </a:solidFill>
              <a:effectLst/>
              <a:latin typeface="Arial" panose="020B0604020202020204" pitchFamily="34" charset="0"/>
              <a:ea typeface="+mn-ea"/>
              <a:cs typeface="Arial" panose="020B0604020202020204" pitchFamily="34" charset="0"/>
            </a:endParaRPr>
          </a:p>
          <a:p>
            <a:pPr marL="0" indent="0">
              <a:lnSpc>
                <a:spcPct val="100000"/>
              </a:lnSpc>
              <a:spcBef>
                <a:spcPts val="0"/>
              </a:spcBef>
              <a:spcAft>
                <a:spcPts val="600"/>
              </a:spcAft>
              <a:buNone/>
            </a:pPr>
            <a:endParaRPr lang="en-US" sz="1000" b="0" kern="1200" baseline="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A3C37BE-C303-496D-B5CD-85F2937540F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C142498-A01C-4EBD-93BE-E83FC45BC875}"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10/11/2017</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Header Placeholder 6"/>
          <p:cNvSpPr>
            <a:spLocks noGrp="1"/>
          </p:cNvSpPr>
          <p:nvPr>
            <p:ph type="hdr" sz="quarter" idx="13"/>
          </p:nvPr>
        </p:nvSpPr>
        <p:spPr/>
        <p:txBody>
          <a:bodyPr/>
          <a:lstStyle/>
          <a:p>
            <a:endParaRPr lang="en-US" dirty="0"/>
          </a:p>
        </p:txBody>
      </p:sp>
    </p:spTree>
    <p:extLst>
      <p:ext uri="{BB962C8B-B14F-4D97-AF65-F5344CB8AC3E}">
        <p14:creationId xmlns:p14="http://schemas.microsoft.com/office/powerpoint/2010/main" val="715104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600"/>
              </a:spcAft>
              <a:buClrTx/>
              <a:buSzTx/>
              <a:buFontTx/>
              <a:buNone/>
              <a:tabLst/>
              <a:defRPr/>
            </a:pPr>
            <a:r>
              <a:rPr lang="en-US" sz="1000" baseline="0" dirty="0">
                <a:latin typeface="Arial" panose="020B0604020202020204" pitchFamily="34" charset="0"/>
                <a:cs typeface="Arial" panose="020B0604020202020204" pitchFamily="34" charset="0"/>
              </a:rPr>
              <a:t>Session three is divided into two parts. Part 1 </a:t>
            </a:r>
            <a:r>
              <a:rPr lang="en-US" sz="1000" b="0" baseline="0" dirty="0">
                <a:latin typeface="Arial" panose="020B0604020202020204" pitchFamily="34" charset="0"/>
                <a:cs typeface="Arial" panose="020B0604020202020204" pitchFamily="34" charset="0"/>
              </a:rPr>
              <a:t>presents expectations of the spirit-directed teacher and what they need to do for themselves. Part 2 deals with what the spirit-directed teacher needs to do for the students. </a:t>
            </a:r>
          </a:p>
          <a:p>
            <a:pPr marL="0" marR="0" lvl="0" indent="0" algn="l" defTabSz="1218987" rtl="0" eaLnBrk="1" fontAlgn="auto" latinLnBrk="0" hangingPunct="1">
              <a:lnSpc>
                <a:spcPct val="100000"/>
              </a:lnSpc>
              <a:spcBef>
                <a:spcPts val="0"/>
              </a:spcBef>
              <a:spcAft>
                <a:spcPts val="600"/>
              </a:spcAft>
              <a:buClrTx/>
              <a:buSzTx/>
              <a:buFontTx/>
              <a:buNone/>
              <a:tabLst/>
              <a:defRPr/>
            </a:pPr>
            <a:endParaRPr lang="en-US" sz="1000" b="0" baseline="0" dirty="0">
              <a:latin typeface="Arial" panose="020B0604020202020204" pitchFamily="34" charset="0"/>
              <a:cs typeface="Arial" panose="020B0604020202020204" pitchFamily="34" charset="0"/>
            </a:endParaRPr>
          </a:p>
          <a:p>
            <a:pPr lvl="1">
              <a:spcAft>
                <a:spcPts val="600"/>
              </a:spcAft>
            </a:pPr>
            <a:r>
              <a:rPr lang="es-ES" sz="1000" dirty="0"/>
              <a:t>La tercera sesión se divide en dos partes. La primera parte presenta las expectativas del maestro dirigido por el espíritu y lo que deben hacer por sí mismos. La parte 2 trata de lo que el maestro dirigido por el espíritu necesita hacer para los estudiantes.</a:t>
            </a:r>
          </a:p>
          <a:p>
            <a:pPr lvl="1">
              <a:spcAft>
                <a:spcPts val="600"/>
              </a:spcAft>
            </a:pPr>
            <a:endParaRPr lang="en-US" sz="1000" b="1" kern="1200" dirty="0">
              <a:solidFill>
                <a:schemeClr val="tx2"/>
              </a:solidFill>
              <a:effectLst/>
              <a:latin typeface="Arial" panose="020B0604020202020204" pitchFamily="34" charset="0"/>
              <a:ea typeface="+mn-ea"/>
              <a:cs typeface="Arial" panose="020B0604020202020204" pitchFamily="34" charset="0"/>
            </a:endParaRPr>
          </a:p>
          <a:p>
            <a:pPr>
              <a:spcAft>
                <a:spcPts val="600"/>
              </a:spcAft>
            </a:pPr>
            <a:r>
              <a:rPr lang="en-US" sz="1000" b="0" kern="1200" dirty="0">
                <a:solidFill>
                  <a:schemeClr val="tx2"/>
                </a:solidFill>
                <a:effectLst/>
                <a:latin typeface="Arial" panose="020B0604020202020204" pitchFamily="34" charset="0"/>
                <a:ea typeface="+mn-ea"/>
                <a:cs typeface="Arial" panose="020B0604020202020204" pitchFamily="34" charset="0"/>
              </a:rPr>
              <a:t>We already know that training, experience, and knowledge of the teaching process are important for any teacher. Consider these additional actions of the teacher.</a:t>
            </a:r>
            <a:r>
              <a:rPr lang="en-US" sz="1000" b="0" kern="1200" baseline="0" dirty="0">
                <a:solidFill>
                  <a:schemeClr val="tx2"/>
                </a:solidFill>
                <a:effectLst/>
                <a:latin typeface="Arial" panose="020B0604020202020204" pitchFamily="34" charset="0"/>
                <a:ea typeface="+mn-ea"/>
                <a:cs typeface="Arial" panose="020B0604020202020204" pitchFamily="34" charset="0"/>
              </a:rPr>
              <a:t> </a:t>
            </a:r>
          </a:p>
          <a:p>
            <a:pPr>
              <a:spcAft>
                <a:spcPts val="600"/>
              </a:spcAft>
            </a:pPr>
            <a:endParaRPr lang="en-US" sz="1000" b="0" kern="1200" baseline="0" dirty="0">
              <a:solidFill>
                <a:schemeClr val="tx2"/>
              </a:solidFill>
              <a:effectLst/>
              <a:latin typeface="Arial" panose="020B0604020202020204" pitchFamily="34" charset="0"/>
              <a:ea typeface="+mn-ea"/>
              <a:cs typeface="Arial" panose="020B0604020202020204" pitchFamily="34" charset="0"/>
            </a:endParaRPr>
          </a:p>
          <a:p>
            <a:pPr lvl="1">
              <a:spcAft>
                <a:spcPts val="600"/>
              </a:spcAft>
            </a:pPr>
            <a:r>
              <a:rPr lang="es-ES" sz="1000" dirty="0"/>
              <a:t>Ya sabemos que la formación, la experiencia y el conocimiento del proceso de enseñanza son importantes para cualquier profesor. Considere estas acciones adicionales del maestro</a:t>
            </a:r>
            <a:endParaRPr lang="en-US" sz="1000" b="0" kern="1200" baseline="0" dirty="0">
              <a:solidFill>
                <a:schemeClr val="tx2"/>
              </a:solidFill>
              <a:effectLst/>
              <a:latin typeface="Arial" panose="020B0604020202020204" pitchFamily="34" charset="0"/>
              <a:ea typeface="+mn-ea"/>
              <a:cs typeface="Arial" panose="020B0604020202020204" pitchFamily="34" charset="0"/>
            </a:endParaRPr>
          </a:p>
          <a:p>
            <a:pPr>
              <a:spcAft>
                <a:spcPts val="600"/>
              </a:spcAft>
            </a:pPr>
            <a:endParaRPr lang="en-US" sz="1000" b="1" kern="1200" baseline="0" dirty="0">
              <a:solidFill>
                <a:schemeClr val="tx2"/>
              </a:solidFill>
              <a:effectLst/>
              <a:latin typeface="Arial" panose="020B0604020202020204" pitchFamily="34" charset="0"/>
              <a:ea typeface="+mn-ea"/>
              <a:cs typeface="Arial" panose="020B0604020202020204" pitchFamily="34" charset="0"/>
            </a:endParaRPr>
          </a:p>
          <a:p>
            <a:pPr marL="228600" marR="0" lvl="0" indent="-228600" algn="l" defTabSz="1218987" rtl="0" eaLnBrk="1" fontAlgn="auto" latinLnBrk="0" hangingPunct="1">
              <a:lnSpc>
                <a:spcPct val="100000"/>
              </a:lnSpc>
              <a:spcBef>
                <a:spcPts val="0"/>
              </a:spcBef>
              <a:spcAft>
                <a:spcPts val="600"/>
              </a:spcAft>
              <a:buClrTx/>
              <a:buSzTx/>
              <a:buFontTx/>
              <a:buAutoNum type="arabicPeriod"/>
              <a:tabLst/>
              <a:defRPr/>
            </a:pPr>
            <a:r>
              <a:rPr lang="en-US" sz="1000" b="1" kern="1200" dirty="0">
                <a:solidFill>
                  <a:schemeClr val="tx2"/>
                </a:solidFill>
                <a:effectLst/>
                <a:latin typeface="Arial" panose="020B0604020202020204" pitchFamily="34" charset="0"/>
                <a:ea typeface="+mn-ea"/>
                <a:cs typeface="Arial" panose="020B0604020202020204" pitchFamily="34" charset="0"/>
              </a:rPr>
              <a:t>Walk in God’s righteousness and holiness (1 Cor. 1:30). </a:t>
            </a:r>
            <a:r>
              <a:rPr lang="en-US" sz="1000" b="0" kern="1200" dirty="0">
                <a:solidFill>
                  <a:schemeClr val="tx2"/>
                </a:solidFill>
                <a:effectLst/>
                <a:latin typeface="Arial" panose="020B0604020202020204" pitchFamily="34" charset="0"/>
                <a:ea typeface="+mn-ea"/>
                <a:cs typeface="Arial" panose="020B0604020202020204" pitchFamily="34" charset="0"/>
              </a:rPr>
              <a:t>The salvation, redemption</a:t>
            </a:r>
            <a:r>
              <a:rPr lang="en-US" sz="1000" b="0" kern="1200" baseline="0" dirty="0">
                <a:solidFill>
                  <a:schemeClr val="tx2"/>
                </a:solidFill>
                <a:effectLst/>
                <a:latin typeface="Arial" panose="020B0604020202020204" pitchFamily="34" charset="0"/>
                <a:ea typeface="+mn-ea"/>
                <a:cs typeface="Arial" panose="020B0604020202020204" pitchFamily="34" charset="0"/>
              </a:rPr>
              <a:t> experience is an absolute must to get on the same page as the Holy Spirit. The Holy Spirit does this by taking up residence in the body and makes the body His temple. He begins speaking to the recreated spirit of the teacher. </a:t>
            </a:r>
            <a:r>
              <a:rPr lang="en-US" sz="1000" b="0" i="0" kern="1200" dirty="0">
                <a:solidFill>
                  <a:schemeClr val="tx1"/>
                </a:solidFill>
                <a:effectLst/>
                <a:latin typeface="Arial" panose="020B0604020202020204" pitchFamily="34" charset="0"/>
                <a:ea typeface="+mn-ea"/>
                <a:cs typeface="Arial" panose="020B0604020202020204" pitchFamily="34" charset="0"/>
              </a:rPr>
              <a:t>I</a:t>
            </a:r>
            <a:r>
              <a:rPr lang="en-US" sz="1000" b="0" i="0" kern="1200" baseline="0" dirty="0">
                <a:solidFill>
                  <a:schemeClr val="tx1"/>
                </a:solidFill>
                <a:effectLst/>
                <a:latin typeface="Arial" panose="020B0604020202020204" pitchFamily="34" charset="0"/>
                <a:ea typeface="+mn-ea"/>
                <a:cs typeface="Arial" panose="020B0604020202020204" pitchFamily="34" charset="0"/>
              </a:rPr>
              <a:t>t is only through the salvation experience that a spirit-directed teacher can w</a:t>
            </a:r>
            <a:r>
              <a:rPr lang="en-US" sz="1000" b="0" dirty="0">
                <a:latin typeface="Arial" panose="020B0604020202020204" pitchFamily="34" charset="0"/>
                <a:cs typeface="Arial" panose="020B0604020202020204" pitchFamily="34" charset="0"/>
              </a:rPr>
              <a:t>alk in God’s righteousness and holiness.</a:t>
            </a:r>
          </a:p>
          <a:p>
            <a:pPr marL="228600" marR="0" lvl="0" indent="-228600" algn="l" defTabSz="1218987" rtl="0" eaLnBrk="1" fontAlgn="auto" latinLnBrk="0" hangingPunct="1">
              <a:lnSpc>
                <a:spcPct val="100000"/>
              </a:lnSpc>
              <a:spcBef>
                <a:spcPts val="0"/>
              </a:spcBef>
              <a:spcAft>
                <a:spcPts val="600"/>
              </a:spcAft>
              <a:buClrTx/>
              <a:buSzTx/>
              <a:buFontTx/>
              <a:buAutoNum type="arabicPeriod"/>
              <a:tabLst/>
              <a:defRPr/>
            </a:pPr>
            <a:endParaRPr lang="en-US" sz="1000" b="0" kern="1200" baseline="0" dirty="0">
              <a:solidFill>
                <a:schemeClr val="tx2"/>
              </a:solidFill>
              <a:effectLst/>
              <a:latin typeface="Arial" panose="020B0604020202020204" pitchFamily="34" charset="0"/>
              <a:ea typeface="+mn-ea"/>
              <a:cs typeface="Arial" panose="020B0604020202020204" pitchFamily="34" charset="0"/>
            </a:endParaRPr>
          </a:p>
          <a:p>
            <a:pPr marL="838093" marR="0" lvl="1" indent="-228600" algn="l" defTabSz="1218987" rtl="0" eaLnBrk="1" fontAlgn="auto" latinLnBrk="0" hangingPunct="1">
              <a:lnSpc>
                <a:spcPct val="100000"/>
              </a:lnSpc>
              <a:spcBef>
                <a:spcPts val="0"/>
              </a:spcBef>
              <a:spcAft>
                <a:spcPts val="600"/>
              </a:spcAft>
              <a:buClrTx/>
              <a:buSzTx/>
              <a:buFontTx/>
              <a:buAutoNum type="arabicPeriod"/>
              <a:tabLst/>
              <a:defRPr/>
            </a:pPr>
            <a:r>
              <a:rPr lang="es-ES" sz="1000" dirty="0"/>
              <a:t>1. Camine en la justicia y santidad de Dios (1 Corintios 1:30). La salvación, la experiencia de redención es una necesidad absoluta para llegar a la misma página que el Espíritu Santo. El Espíritu Santo hace esto al morar en el cuerpo y hace que el este sea Su templo. Comienza a hablar con el espíritu recreado del maestro. Es sólo a través de la experiencia de la salvación que un maestro dirigido por el espíritu puede caminar en la justicia y santidad de Dios.</a:t>
            </a:r>
            <a:br>
              <a:rPr lang="es-ES" sz="1000" dirty="0"/>
            </a:br>
            <a:endParaRPr lang="es-ES" sz="1000" dirty="0"/>
          </a:p>
          <a:p>
            <a:pPr marL="228600" marR="0" lvl="0" indent="-228600" algn="l" defTabSz="1218987" rtl="0" eaLnBrk="1" fontAlgn="auto" latinLnBrk="0" hangingPunct="1">
              <a:lnSpc>
                <a:spcPct val="100000"/>
              </a:lnSpc>
              <a:spcBef>
                <a:spcPts val="0"/>
              </a:spcBef>
              <a:spcAft>
                <a:spcPts val="600"/>
              </a:spcAft>
              <a:buClrTx/>
              <a:buSzTx/>
              <a:buFontTx/>
              <a:buAutoNum type="arabicPeriod"/>
              <a:tabLst/>
              <a:defRPr/>
            </a:pPr>
            <a:r>
              <a:rPr lang="en-US" sz="1000" b="1" kern="1200" dirty="0">
                <a:solidFill>
                  <a:schemeClr val="tx2"/>
                </a:solidFill>
                <a:effectLst/>
                <a:latin typeface="Arial" panose="020B0604020202020204" pitchFamily="34" charset="0"/>
                <a:ea typeface="+mn-ea"/>
                <a:cs typeface="Arial" panose="020B0604020202020204" pitchFamily="34" charset="0"/>
              </a:rPr>
              <a:t>Know that God is at work in you. (Phil. 2:13) </a:t>
            </a:r>
            <a:r>
              <a:rPr lang="en-US" sz="1000" kern="1200" dirty="0">
                <a:solidFill>
                  <a:schemeClr val="tx2"/>
                </a:solidFill>
                <a:effectLst/>
                <a:latin typeface="Arial" panose="020B0604020202020204" pitchFamily="34" charset="0"/>
                <a:ea typeface="+mn-ea"/>
                <a:cs typeface="Arial" panose="020B0604020202020204" pitchFamily="34" charset="0"/>
              </a:rPr>
              <a:t>God is working according to God’s own pleasure, to will and to act.</a:t>
            </a:r>
          </a:p>
          <a:p>
            <a:pPr marL="0" indent="0">
              <a:spcAft>
                <a:spcPts val="600"/>
              </a:spcAft>
              <a:buNone/>
            </a:pPr>
            <a:endParaRPr lang="en-US" sz="1000" kern="1200" dirty="0">
              <a:solidFill>
                <a:schemeClr val="tx2"/>
              </a:solidFill>
              <a:effectLst/>
              <a:latin typeface="Arial" panose="020B0604020202020204" pitchFamily="34" charset="0"/>
              <a:ea typeface="+mn-ea"/>
              <a:cs typeface="Arial" panose="020B0604020202020204" pitchFamily="34" charset="0"/>
            </a:endParaRPr>
          </a:p>
          <a:p>
            <a:pPr marL="609493" lvl="1" indent="0">
              <a:spcAft>
                <a:spcPts val="600"/>
              </a:spcAft>
              <a:buNone/>
            </a:pPr>
            <a:r>
              <a:rPr lang="es-ES" sz="1000" dirty="0"/>
              <a:t>2. Sabed que Dios está obrando en vosotros. (Filipenses 2:13) Dios está trabajando según el placer de Dios, para querer y para actuar.</a:t>
            </a:r>
            <a:endParaRPr lang="en-US" sz="1000" kern="1200" dirty="0">
              <a:solidFill>
                <a:schemeClr val="tx2"/>
              </a:solidFill>
              <a:effectLst/>
              <a:latin typeface="Arial" panose="020B0604020202020204" pitchFamily="34" charset="0"/>
              <a:ea typeface="+mn-ea"/>
              <a:cs typeface="Arial" panose="020B0604020202020204" pitchFamily="34" charset="0"/>
            </a:endParaRPr>
          </a:p>
          <a:p>
            <a:pPr marL="0" indent="0">
              <a:spcAft>
                <a:spcPts val="600"/>
              </a:spcAft>
              <a:buNone/>
            </a:pPr>
            <a:endParaRPr lang="en-US" sz="1000" kern="1200" dirty="0">
              <a:solidFill>
                <a:schemeClr val="tx2"/>
              </a:solidFill>
              <a:effectLst/>
              <a:latin typeface="Arial" panose="020B0604020202020204" pitchFamily="34" charset="0"/>
              <a:ea typeface="+mn-ea"/>
              <a:cs typeface="Arial" panose="020B0604020202020204" pitchFamily="34" charset="0"/>
            </a:endParaRPr>
          </a:p>
          <a:p>
            <a:pPr marL="0" indent="0">
              <a:spcAft>
                <a:spcPts val="600"/>
              </a:spcAft>
              <a:buNone/>
            </a:pPr>
            <a:r>
              <a:rPr lang="en-US" sz="1000" kern="1200" dirty="0">
                <a:solidFill>
                  <a:schemeClr val="tx2"/>
                </a:solidFill>
                <a:effectLst/>
                <a:latin typeface="Arial" panose="020B0604020202020204" pitchFamily="34" charset="0"/>
                <a:ea typeface="+mn-ea"/>
                <a:cs typeface="Arial" panose="020B0604020202020204" pitchFamily="34" charset="0"/>
              </a:rPr>
              <a:t>3. </a:t>
            </a:r>
            <a:r>
              <a:rPr lang="en-US" sz="1000" b="1" kern="1200" dirty="0">
                <a:solidFill>
                  <a:schemeClr val="tx2"/>
                </a:solidFill>
                <a:effectLst/>
                <a:latin typeface="Arial" panose="020B0604020202020204" pitchFamily="34" charset="0"/>
                <a:ea typeface="+mn-ea"/>
                <a:cs typeface="Arial" panose="020B0604020202020204" pitchFamily="34" charset="0"/>
              </a:rPr>
              <a:t>Acknowledge that you</a:t>
            </a:r>
            <a:r>
              <a:rPr lang="en-US" sz="1000" b="1" kern="1200" baseline="0" dirty="0">
                <a:solidFill>
                  <a:schemeClr val="tx2"/>
                </a:solidFill>
                <a:effectLst/>
                <a:latin typeface="Arial" panose="020B0604020202020204" pitchFamily="34" charset="0"/>
                <a:ea typeface="+mn-ea"/>
                <a:cs typeface="Arial" panose="020B0604020202020204" pitchFamily="34" charset="0"/>
              </a:rPr>
              <a:t> have the </a:t>
            </a:r>
            <a:r>
              <a:rPr lang="en-US" sz="1000" b="1" kern="1200" dirty="0">
                <a:solidFill>
                  <a:schemeClr val="tx2"/>
                </a:solidFill>
                <a:effectLst/>
                <a:latin typeface="Arial" panose="020B0604020202020204" pitchFamily="34" charset="0"/>
                <a:ea typeface="+mn-ea"/>
                <a:cs typeface="Arial" panose="020B0604020202020204" pitchFamily="34" charset="0"/>
              </a:rPr>
              <a:t>mind of Christ. (1 Corinthians 2:16) (</a:t>
            </a:r>
            <a:r>
              <a:rPr lang="en-US" sz="1000" b="0" kern="1200" dirty="0">
                <a:solidFill>
                  <a:schemeClr val="tx2"/>
                </a:solidFill>
                <a:effectLst/>
                <a:latin typeface="Arial" panose="020B0604020202020204" pitchFamily="34" charset="0"/>
                <a:ea typeface="+mn-ea"/>
                <a:cs typeface="Arial" panose="020B0604020202020204" pitchFamily="34" charset="0"/>
              </a:rPr>
              <a:t>English</a:t>
            </a:r>
            <a:r>
              <a:rPr lang="en-US" sz="1000" b="1" kern="1200" dirty="0">
                <a:solidFill>
                  <a:schemeClr val="tx2"/>
                </a:solidFill>
                <a:effectLst/>
                <a:latin typeface="Arial" panose="020B0604020202020204" pitchFamily="34" charset="0"/>
                <a:ea typeface="+mn-ea"/>
                <a:cs typeface="Arial" panose="020B0604020202020204" pitchFamily="34" charset="0"/>
              </a:rPr>
              <a:t> </a:t>
            </a:r>
            <a:r>
              <a:rPr lang="en-US" sz="1000" b="0" kern="1200" dirty="0">
                <a:solidFill>
                  <a:schemeClr val="tx2"/>
                </a:solidFill>
                <a:effectLst/>
                <a:latin typeface="Arial" panose="020B0604020202020204" pitchFamily="34" charset="0"/>
                <a:ea typeface="+mn-ea"/>
                <a:cs typeface="Arial" panose="020B0604020202020204" pitchFamily="34" charset="0"/>
              </a:rPr>
              <a:t>Standard Version (ESV) “</a:t>
            </a:r>
            <a:r>
              <a:rPr lang="en-US" sz="1000" b="0" i="1" kern="1200" dirty="0">
                <a:solidFill>
                  <a:schemeClr val="tx2"/>
                </a:solidFill>
                <a:effectLst/>
                <a:latin typeface="Arial" panose="020B0604020202020204" pitchFamily="34" charset="0"/>
                <a:ea typeface="+mn-ea"/>
                <a:cs typeface="Arial" panose="020B0604020202020204" pitchFamily="34" charset="0"/>
              </a:rPr>
              <a:t>For who has understood the mind of the Lord so as to instruct him? But we have the mind of Christ.”</a:t>
            </a:r>
          </a:p>
          <a:p>
            <a:pPr marL="0" indent="0">
              <a:spcAft>
                <a:spcPts val="600"/>
              </a:spcAft>
              <a:buNone/>
            </a:pPr>
            <a:endParaRPr lang="en-US" sz="1000" b="0" i="1" kern="1200" dirty="0">
              <a:solidFill>
                <a:schemeClr val="tx2"/>
              </a:solidFill>
              <a:effectLst/>
              <a:latin typeface="Arial" panose="020B0604020202020204" pitchFamily="34" charset="0"/>
              <a:ea typeface="+mn-ea"/>
              <a:cs typeface="Arial" panose="020B0604020202020204" pitchFamily="34" charset="0"/>
            </a:endParaRPr>
          </a:p>
          <a:p>
            <a:pPr marL="609493" lvl="1" indent="0">
              <a:spcAft>
                <a:spcPts val="600"/>
              </a:spcAft>
              <a:buNone/>
            </a:pPr>
            <a:r>
              <a:rPr lang="es-ES" sz="1000" dirty="0"/>
              <a:t>3. Reconoce que tienes la mente de Cristo. (1 Corintios 2:16) (VERSIÓN ESPAÑOLA) "¿Quién ha entendido la mente del Señor para instruirlo, pero tenemos la mente de Cristo?"</a:t>
            </a:r>
            <a:endParaRPr lang="en-US" sz="1000" b="0" i="1" kern="1200" dirty="0">
              <a:solidFill>
                <a:schemeClr val="tx2"/>
              </a:solidFill>
              <a:effectLst/>
              <a:latin typeface="Arial" panose="020B0604020202020204" pitchFamily="34" charset="0"/>
              <a:ea typeface="+mn-ea"/>
              <a:cs typeface="Arial" panose="020B0604020202020204" pitchFamily="34" charset="0"/>
            </a:endParaRPr>
          </a:p>
          <a:p>
            <a:pPr marL="0" indent="0">
              <a:spcAft>
                <a:spcPts val="600"/>
              </a:spcAft>
              <a:buNone/>
            </a:pPr>
            <a:endParaRPr lang="en-US" sz="1000" b="0" i="1" kern="1200" dirty="0">
              <a:solidFill>
                <a:schemeClr val="tx2"/>
              </a:solidFill>
              <a:effectLst/>
              <a:latin typeface="Arial" panose="020B0604020202020204" pitchFamily="34" charset="0"/>
              <a:ea typeface="+mn-ea"/>
              <a:cs typeface="Arial" panose="020B0604020202020204" pitchFamily="34" charset="0"/>
            </a:endParaRPr>
          </a:p>
          <a:p>
            <a:pPr marL="0" indent="0">
              <a:spcAft>
                <a:spcPts val="600"/>
              </a:spcAft>
              <a:buNone/>
            </a:pPr>
            <a:r>
              <a:rPr lang="en-US" sz="1000" b="0" i="1" kern="1200" dirty="0">
                <a:solidFill>
                  <a:schemeClr val="tx2"/>
                </a:solidFill>
                <a:effectLst/>
                <a:latin typeface="Arial" panose="020B0604020202020204" pitchFamily="34" charset="0"/>
                <a:ea typeface="+mn-ea"/>
                <a:cs typeface="Arial" panose="020B0604020202020204" pitchFamily="34" charset="0"/>
              </a:rPr>
              <a:t>4. </a:t>
            </a:r>
            <a:r>
              <a:rPr lang="en-US" sz="1000" b="1" i="0" kern="1200" dirty="0">
                <a:solidFill>
                  <a:schemeClr val="tx2"/>
                </a:solidFill>
                <a:effectLst/>
                <a:latin typeface="Arial" panose="020B0604020202020204" pitchFamily="34" charset="0"/>
                <a:ea typeface="+mn-ea"/>
                <a:cs typeface="Arial" panose="020B0604020202020204" pitchFamily="34" charset="0"/>
              </a:rPr>
              <a:t>Put</a:t>
            </a:r>
            <a:r>
              <a:rPr lang="en-US" sz="1000" b="1" i="0" kern="1200" baseline="0" dirty="0">
                <a:solidFill>
                  <a:schemeClr val="tx2"/>
                </a:solidFill>
                <a:effectLst/>
                <a:latin typeface="Arial" panose="020B0604020202020204" pitchFamily="34" charset="0"/>
                <a:ea typeface="+mn-ea"/>
                <a:cs typeface="Arial" panose="020B0604020202020204" pitchFamily="34" charset="0"/>
              </a:rPr>
              <a:t> to use </a:t>
            </a:r>
            <a:r>
              <a:rPr lang="en-US" sz="1000" b="1" kern="1200" dirty="0">
                <a:solidFill>
                  <a:schemeClr val="tx2"/>
                </a:solidFill>
                <a:effectLst/>
                <a:latin typeface="Arial" panose="020B0604020202020204" pitchFamily="34" charset="0"/>
                <a:ea typeface="+mn-ea"/>
                <a:cs typeface="Arial" panose="020B0604020202020204" pitchFamily="34" charset="0"/>
              </a:rPr>
              <a:t>Godly wisdom and knowledge.</a:t>
            </a:r>
            <a:r>
              <a:rPr lang="en-US" sz="1000" b="1" kern="1200" baseline="0" dirty="0">
                <a:solidFill>
                  <a:schemeClr val="tx2"/>
                </a:solidFill>
                <a:effectLst/>
                <a:latin typeface="Arial" panose="020B0604020202020204" pitchFamily="34" charset="0"/>
                <a:ea typeface="+mn-ea"/>
                <a:cs typeface="Arial" panose="020B0604020202020204" pitchFamily="34" charset="0"/>
              </a:rPr>
              <a:t> </a:t>
            </a:r>
            <a:r>
              <a:rPr lang="en-US" sz="1000" b="1" kern="1200" dirty="0">
                <a:solidFill>
                  <a:schemeClr val="tx2"/>
                </a:solidFill>
                <a:effectLst/>
                <a:latin typeface="Arial" panose="020B0604020202020204" pitchFamily="34" charset="0"/>
                <a:ea typeface="+mn-ea"/>
                <a:cs typeface="Arial" panose="020B0604020202020204" pitchFamily="34" charset="0"/>
              </a:rPr>
              <a:t>(1 Cor. 1:30) </a:t>
            </a:r>
            <a:r>
              <a:rPr lang="en-US" sz="1000" b="0" kern="1200" dirty="0">
                <a:solidFill>
                  <a:schemeClr val="tx2"/>
                </a:solidFill>
                <a:effectLst/>
                <a:latin typeface="Arial" panose="020B0604020202020204" pitchFamily="34" charset="0"/>
                <a:ea typeface="+mn-ea"/>
                <a:cs typeface="Arial" panose="020B0604020202020204" pitchFamily="34" charset="0"/>
              </a:rPr>
              <a:t>As a</a:t>
            </a:r>
            <a:r>
              <a:rPr lang="en-US" sz="1000" b="0" kern="1200" baseline="0" dirty="0">
                <a:solidFill>
                  <a:schemeClr val="tx2"/>
                </a:solidFill>
                <a:effectLst/>
                <a:latin typeface="Arial" panose="020B0604020202020204" pitchFamily="34" charset="0"/>
                <a:ea typeface="+mn-ea"/>
                <a:cs typeface="Arial" panose="020B0604020202020204" pitchFamily="34" charset="0"/>
              </a:rPr>
              <a:t> Christian educator you have been given wisdom and knowledge. Through salvation God is “</a:t>
            </a:r>
            <a:r>
              <a:rPr lang="en-US" sz="1000" b="0" i="1" kern="1200" dirty="0">
                <a:solidFill>
                  <a:schemeClr val="tx2"/>
                </a:solidFill>
                <a:effectLst/>
                <a:latin typeface="Arial" panose="020B0604020202020204" pitchFamily="34" charset="0"/>
                <a:ea typeface="+mn-ea"/>
                <a:cs typeface="Arial" panose="020B0604020202020204" pitchFamily="34" charset="0"/>
              </a:rPr>
              <a:t>made unto us wisdom, and righteousness, and sanctification, and redemption.</a:t>
            </a:r>
            <a:r>
              <a:rPr lang="en-US" sz="1000" b="0" kern="1200" dirty="0">
                <a:solidFill>
                  <a:schemeClr val="tx2"/>
                </a:solidFill>
                <a:effectLst/>
                <a:latin typeface="Arial" panose="020B0604020202020204" pitchFamily="34" charset="0"/>
                <a:ea typeface="+mn-ea"/>
                <a:cs typeface="Arial" panose="020B0604020202020204" pitchFamily="34" charset="0"/>
              </a:rPr>
              <a:t>” The wisest</a:t>
            </a:r>
            <a:r>
              <a:rPr lang="en-US" sz="1000" b="0" kern="1200" baseline="0" dirty="0">
                <a:solidFill>
                  <a:schemeClr val="tx2"/>
                </a:solidFill>
                <a:effectLst/>
                <a:latin typeface="Arial" panose="020B0604020202020204" pitchFamily="34" charset="0"/>
                <a:ea typeface="+mn-ea"/>
                <a:cs typeface="Arial" panose="020B0604020202020204" pitchFamily="34" charset="0"/>
              </a:rPr>
              <a:t> thing that you did was to </a:t>
            </a:r>
            <a:r>
              <a:rPr lang="en-US" sz="1000" b="0" kern="1200" dirty="0">
                <a:solidFill>
                  <a:schemeClr val="tx2"/>
                </a:solidFill>
                <a:effectLst/>
                <a:latin typeface="Arial" panose="020B0604020202020204" pitchFamily="34" charset="0"/>
                <a:ea typeface="+mn-ea"/>
                <a:cs typeface="Arial" panose="020B0604020202020204" pitchFamily="34" charset="0"/>
              </a:rPr>
              <a:t>confess your sins, repent of them, and then put your trust in Christ. Hebrews 8:10 says that God inscribes or engraves His Word in our hearts. God's Wisdom is His supernatural intelligence-His secret knowledge.  God's Wisdom is like a hidden "mystery" that can only be revealed by God's Spirit. Ask</a:t>
            </a:r>
            <a:r>
              <a:rPr lang="en-US" sz="1000" b="0" kern="1200" baseline="0" dirty="0">
                <a:solidFill>
                  <a:schemeClr val="tx2"/>
                </a:solidFill>
                <a:effectLst/>
                <a:latin typeface="Arial" panose="020B0604020202020204" pitchFamily="34" charset="0"/>
                <a:ea typeface="+mn-ea"/>
                <a:cs typeface="Arial" panose="020B0604020202020204" pitchFamily="34" charset="0"/>
              </a:rPr>
              <a:t> for this wisdom to flow through you to your students. Luke 11:9 says, “</a:t>
            </a:r>
            <a:r>
              <a:rPr lang="en-US" sz="1000" b="0" i="1" kern="1200" dirty="0">
                <a:solidFill>
                  <a:schemeClr val="tx2"/>
                </a:solidFill>
                <a:effectLst/>
                <a:latin typeface="Arial" panose="020B0604020202020204" pitchFamily="34" charset="0"/>
                <a:ea typeface="+mn-ea"/>
                <a:cs typeface="Arial" panose="020B0604020202020204" pitchFamily="34" charset="0"/>
              </a:rPr>
              <a:t>So, I say to you: Ask and it will be given to you; seek and you will find; knock and the door will be opened to you.”</a:t>
            </a:r>
            <a:r>
              <a:rPr lang="en-US" sz="1000" b="0" i="0" kern="1200" dirty="0">
                <a:solidFill>
                  <a:schemeClr val="tx2"/>
                </a:solidFill>
                <a:effectLst/>
                <a:latin typeface="Arial" panose="020B0604020202020204" pitchFamily="34" charset="0"/>
                <a:ea typeface="+mn-ea"/>
                <a:cs typeface="Arial" panose="020B0604020202020204" pitchFamily="34" charset="0"/>
              </a:rPr>
              <a:t> (NIV)</a:t>
            </a:r>
          </a:p>
          <a:p>
            <a:pPr marL="0" indent="0">
              <a:spcAft>
                <a:spcPts val="600"/>
              </a:spcAft>
              <a:buNone/>
            </a:pPr>
            <a:endParaRPr lang="en-US" sz="1000" b="0" i="0" kern="1200" dirty="0">
              <a:solidFill>
                <a:schemeClr val="tx2"/>
              </a:solidFill>
              <a:effectLst/>
              <a:latin typeface="Arial" panose="020B0604020202020204" pitchFamily="34" charset="0"/>
              <a:ea typeface="+mn-ea"/>
              <a:cs typeface="Arial" panose="020B0604020202020204" pitchFamily="34" charset="0"/>
            </a:endParaRPr>
          </a:p>
          <a:p>
            <a:pPr marL="609493" marR="0" lvl="1" indent="0" algn="l" defTabSz="1218987" rtl="0" eaLnBrk="1" fontAlgn="auto" latinLnBrk="0" hangingPunct="1">
              <a:lnSpc>
                <a:spcPct val="100000"/>
              </a:lnSpc>
              <a:spcBef>
                <a:spcPts val="0"/>
              </a:spcBef>
              <a:spcAft>
                <a:spcPts val="600"/>
              </a:spcAft>
              <a:buClrTx/>
              <a:buSzTx/>
              <a:buFontTx/>
              <a:buNone/>
              <a:tabLst/>
              <a:defRPr/>
            </a:pPr>
            <a:r>
              <a:rPr lang="es-ES" sz="1000" dirty="0"/>
              <a:t>4. </a:t>
            </a:r>
            <a:r>
              <a:rPr lang="es-ES" sz="1000" b="1" dirty="0"/>
              <a:t>Ponga en</a:t>
            </a:r>
            <a:r>
              <a:rPr lang="es-ES" sz="1000" b="1" baseline="0" dirty="0"/>
              <a:t> uso la</a:t>
            </a:r>
            <a:r>
              <a:rPr lang="es-ES" sz="1000" b="1" dirty="0"/>
              <a:t> sabiduría y conocimiento de Dios. (1 Corintios 1:30)</a:t>
            </a:r>
            <a:r>
              <a:rPr lang="es-ES" sz="1000" dirty="0"/>
              <a:t> Como educador cristiano se le ha dado sabiduría y conocimiento. Por medio de la salvación Dios es "hecho para nosotros sabiduría, y justicia, y santificación y redención." Lo más sabio que ha</a:t>
            </a:r>
            <a:r>
              <a:rPr lang="es-ES" sz="1000" baseline="0" dirty="0"/>
              <a:t> hecho</a:t>
            </a:r>
            <a:r>
              <a:rPr lang="es-ES" sz="1000" dirty="0"/>
              <a:t> es confesar sus pecados, arrepentirse de ellos, y luego poner su confianza en Cristo. Hebreos 8:10 dice que Dios inscribe o graba Su Palabra en nuestros corazones. La sabiduría de Dios es su inteligencia sobrenatural: su conocimiento secreto. La Sabiduría de Dios es como un "misterio" oculto que sólo puede ser revelado por el Espíritu de Dios. Pida que esta sabiduría fluya a través de usted hacia sus estudiantes. Lucas 11: 9 dice: "Así que, yo os digo: Pedid y se os dará; Busca y encontraras; Llamad y se os abrirá la puerta. "(NVI)</a:t>
            </a:r>
            <a:endParaRPr lang="en-US" sz="1000" b="0" kern="1200" baseline="0" dirty="0">
              <a:solidFill>
                <a:schemeClr val="tx2"/>
              </a:solidFill>
              <a:effectLst/>
              <a:latin typeface="Arial" panose="020B0604020202020204" pitchFamily="34" charset="0"/>
              <a:ea typeface="+mn-ea"/>
              <a:cs typeface="Arial" panose="020B0604020202020204" pitchFamily="34" charset="0"/>
            </a:endParaRPr>
          </a:p>
          <a:p>
            <a:pPr marL="609493" lvl="1" indent="0">
              <a:spcAft>
                <a:spcPts val="600"/>
              </a:spcAft>
              <a:buNone/>
            </a:pPr>
            <a:endParaRPr lang="en-US" sz="1000"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8796F01-7154-41E0-B48B-A6921757531A}" type="slidenum">
              <a:rPr lang="en-US" smtClean="0"/>
              <a:pPr/>
              <a:t>6</a:t>
            </a:fld>
            <a:endParaRPr lang="en-US" dirty="0"/>
          </a:p>
        </p:txBody>
      </p:sp>
      <p:sp>
        <p:nvSpPr>
          <p:cNvPr id="6" name="Date Placeholder 5"/>
          <p:cNvSpPr>
            <a:spLocks noGrp="1"/>
          </p:cNvSpPr>
          <p:nvPr>
            <p:ph type="dt" idx="12"/>
          </p:nvPr>
        </p:nvSpPr>
        <p:spPr/>
        <p:txBody>
          <a:bodyPr/>
          <a:lstStyle/>
          <a:p>
            <a:fld id="{9E487C3A-74A1-4AED-ABED-89363878DC96}" type="datetime1">
              <a:rPr lang="en-US" smtClean="0"/>
              <a:pPr/>
              <a:t>10/11/2017</a:t>
            </a:fld>
            <a:endParaRPr lang="en-US" dirty="0"/>
          </a:p>
        </p:txBody>
      </p:sp>
      <p:sp>
        <p:nvSpPr>
          <p:cNvPr id="7" name="Header Placeholder 6"/>
          <p:cNvSpPr>
            <a:spLocks noGrp="1"/>
          </p:cNvSpPr>
          <p:nvPr>
            <p:ph type="hdr" sz="quarter" idx="13"/>
          </p:nvPr>
        </p:nvSpPr>
        <p:spPr/>
        <p:txBody>
          <a:bodyPr/>
          <a:lstStyle/>
          <a:p>
            <a:endParaRPr lang="en-US" dirty="0"/>
          </a:p>
        </p:txBody>
      </p:sp>
    </p:spTree>
    <p:extLst>
      <p:ext uri="{BB962C8B-B14F-4D97-AF65-F5344CB8AC3E}">
        <p14:creationId xmlns:p14="http://schemas.microsoft.com/office/powerpoint/2010/main" val="2579098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00" b="1" kern="1200" dirty="0">
                <a:solidFill>
                  <a:schemeClr val="tx2"/>
                </a:solidFill>
                <a:effectLst/>
                <a:latin typeface="Arial" panose="020B0604020202020204" pitchFamily="34" charset="0"/>
                <a:ea typeface="+mn-ea"/>
                <a:cs typeface="Arial" panose="020B0604020202020204" pitchFamily="34" charset="0"/>
              </a:rPr>
              <a:t>5. Be led of</a:t>
            </a:r>
            <a:r>
              <a:rPr lang="en-US" sz="1000" b="1" kern="1200" baseline="0" dirty="0">
                <a:solidFill>
                  <a:schemeClr val="tx2"/>
                </a:solidFill>
                <a:effectLst/>
                <a:latin typeface="Arial" panose="020B0604020202020204" pitchFamily="34" charset="0"/>
                <a:ea typeface="+mn-ea"/>
                <a:cs typeface="Arial" panose="020B0604020202020204" pitchFamily="34" charset="0"/>
              </a:rPr>
              <a:t> the </a:t>
            </a:r>
            <a:r>
              <a:rPr lang="en-US" sz="1000" b="1" kern="1200" dirty="0">
                <a:solidFill>
                  <a:schemeClr val="tx2"/>
                </a:solidFill>
                <a:effectLst/>
                <a:latin typeface="Arial" panose="020B0604020202020204" pitchFamily="34" charset="0"/>
                <a:ea typeface="+mn-ea"/>
                <a:cs typeface="Arial" panose="020B0604020202020204" pitchFamily="34" charset="0"/>
              </a:rPr>
              <a:t>Holy Spirit. (1 Cor. 2:13) </a:t>
            </a:r>
            <a:r>
              <a:rPr lang="en-US" sz="1000" kern="1200" dirty="0">
                <a:solidFill>
                  <a:schemeClr val="tx2"/>
                </a:solidFill>
                <a:effectLst/>
                <a:latin typeface="Arial" panose="020B0604020202020204" pitchFamily="34" charset="0"/>
                <a:ea typeface="+mn-ea"/>
                <a:cs typeface="Arial" panose="020B0604020202020204" pitchFamily="34" charset="0"/>
              </a:rPr>
              <a:t>Part of the responsibility of the Holy Spirit is to draw people to God (John 16:8-14).  Once a person accepts Christ as Lord and Savior, they have the capacity to be led by the Spirit of God. This leading then becomes a learning process. The Holy Spirit is </a:t>
            </a:r>
            <a:r>
              <a:rPr lang="en-US" sz="1000" b="1" kern="1200" dirty="0">
                <a:solidFill>
                  <a:schemeClr val="tx2"/>
                </a:solidFill>
                <a:effectLst/>
                <a:latin typeface="Arial" panose="020B0604020202020204" pitchFamily="34" charset="0"/>
                <a:ea typeface="+mn-ea"/>
                <a:cs typeface="Arial" panose="020B0604020202020204" pitchFamily="34" charset="0"/>
              </a:rPr>
              <a:t>a) teaching you (Jn. 14:26), b) disciplining you (Jn. 16:8), c) guiding you into all truth and reality (Jn. 16:13) and is d) empowering you (Eph. 3:20).</a:t>
            </a:r>
          </a:p>
          <a:p>
            <a:pPr lvl="0"/>
            <a:endParaRPr lang="en-US" sz="1000" b="1" kern="1200" dirty="0">
              <a:solidFill>
                <a:schemeClr val="tx2"/>
              </a:solidFill>
              <a:effectLst/>
              <a:latin typeface="Arial" panose="020B0604020202020204" pitchFamily="34" charset="0"/>
              <a:ea typeface="+mn-ea"/>
              <a:cs typeface="Arial" panose="020B0604020202020204" pitchFamily="34" charset="0"/>
            </a:endParaRPr>
          </a:p>
          <a:p>
            <a:pPr lvl="1"/>
            <a:r>
              <a:rPr lang="es-ES" sz="1000" dirty="0"/>
              <a:t>Sea guiado por el Espíritu Santo. (1 Corintios 2:13) Parte de la responsabilidad del Espíritu Santo es atraer a la gente a Dios (Juan 16: 8-14). Una vez que una persona acepta a Cristo como Señor y Salvador, ellos tienen la capacidad de ser guiados por el Espíritu de Dios. Este liderazgo entonces se convierte en un proceso de aprendizaje. El Espíritu Santo es a) enseñándote (Juan 14:26), b) disciplinándote (</a:t>
            </a:r>
            <a:r>
              <a:rPr lang="es-ES" sz="1000" dirty="0" err="1"/>
              <a:t>Jn</a:t>
            </a:r>
            <a:r>
              <a:rPr lang="es-ES" sz="1000" dirty="0"/>
              <a:t> 16: 8), c) guiándote a toda verdad y realidad (</a:t>
            </a:r>
            <a:r>
              <a:rPr lang="es-ES" sz="1000" dirty="0" err="1"/>
              <a:t>Jn</a:t>
            </a:r>
            <a:r>
              <a:rPr lang="es-ES" sz="1000" dirty="0"/>
              <a:t> 16:13) y d) fortaleciéndote (Efesios 3:20).</a:t>
            </a:r>
            <a:endParaRPr lang="en-US" sz="1000" b="1" kern="1200" dirty="0">
              <a:solidFill>
                <a:schemeClr val="tx2"/>
              </a:solidFill>
              <a:effectLst/>
              <a:latin typeface="Arial" panose="020B0604020202020204" pitchFamily="34" charset="0"/>
              <a:ea typeface="+mn-ea"/>
              <a:cs typeface="Arial" panose="020B0604020202020204" pitchFamily="34" charset="0"/>
            </a:endParaRPr>
          </a:p>
          <a:p>
            <a:pPr lvl="0"/>
            <a:endParaRPr lang="en-US" sz="1000" b="1" kern="1200" dirty="0">
              <a:solidFill>
                <a:schemeClr val="tx2"/>
              </a:solidFill>
              <a:effectLst/>
              <a:latin typeface="Arial" panose="020B0604020202020204" pitchFamily="34" charset="0"/>
              <a:ea typeface="+mn-ea"/>
              <a:cs typeface="Arial" panose="020B0604020202020204" pitchFamily="34" charset="0"/>
            </a:endParaRPr>
          </a:p>
          <a:p>
            <a:r>
              <a:rPr lang="en-US" sz="1000" kern="1200" dirty="0">
                <a:solidFill>
                  <a:schemeClr val="tx2"/>
                </a:solidFill>
                <a:effectLst/>
                <a:latin typeface="Arial" panose="020B0604020202020204" pitchFamily="34" charset="0"/>
                <a:ea typeface="+mn-ea"/>
                <a:cs typeface="Arial" panose="020B0604020202020204" pitchFamily="34" charset="0"/>
              </a:rPr>
              <a:t>Learning to be led by the Spirit of God is something that every teacher can experience.  God</a:t>
            </a:r>
            <a:r>
              <a:rPr lang="en-US" sz="1000" kern="1200" baseline="0" dirty="0">
                <a:solidFill>
                  <a:schemeClr val="tx2"/>
                </a:solidFill>
                <a:effectLst/>
                <a:latin typeface="Arial" panose="020B0604020202020204" pitchFamily="34" charset="0"/>
                <a:ea typeface="+mn-ea"/>
                <a:cs typeface="Arial" panose="020B0604020202020204" pitchFamily="34" charset="0"/>
              </a:rPr>
              <a:t> wants to lead the teacher down the path of success and victory. </a:t>
            </a:r>
          </a:p>
          <a:p>
            <a:endParaRPr lang="en-US" sz="1000" kern="1200" baseline="0" dirty="0">
              <a:solidFill>
                <a:schemeClr val="tx2"/>
              </a:solidFill>
              <a:effectLst/>
              <a:latin typeface="Arial" panose="020B0604020202020204" pitchFamily="34" charset="0"/>
              <a:ea typeface="+mn-ea"/>
              <a:cs typeface="Arial" panose="020B0604020202020204" pitchFamily="34" charset="0"/>
            </a:endParaRPr>
          </a:p>
          <a:p>
            <a:pPr lvl="1"/>
            <a:r>
              <a:rPr lang="es-ES" sz="1000" dirty="0"/>
              <a:t>Aprender a ser guiado por el Espíritu de Dios es algo que cada maestro puede experimentar. Dios quiere conducir al maestro por el camino del éxito y la victoria.</a:t>
            </a:r>
          </a:p>
          <a:p>
            <a:pPr lvl="0"/>
            <a:br>
              <a:rPr lang="es-ES" sz="1000" dirty="0"/>
            </a:br>
            <a:r>
              <a:rPr lang="en-US" sz="1000" kern="1200" baseline="0" dirty="0">
                <a:solidFill>
                  <a:schemeClr val="tx2"/>
                </a:solidFill>
                <a:effectLst/>
                <a:latin typeface="Arial" panose="020B0604020202020204" pitchFamily="34" charset="0"/>
                <a:ea typeface="+mn-ea"/>
                <a:cs typeface="Arial" panose="020B0604020202020204" pitchFamily="34" charset="0"/>
              </a:rPr>
              <a:t>A sensitivity to the leading of the Holy Spirit is important if you are to meet the spiritual needs of our students. God needs to lead your thinking and your behavior</a:t>
            </a:r>
            <a:r>
              <a:rPr lang="en-US" sz="1000" kern="1200" baseline="0" dirty="0">
                <a:solidFill>
                  <a:schemeClr val="tx2"/>
                </a:solidFill>
                <a:effectLst/>
                <a:latin typeface="+mn-lt"/>
                <a:ea typeface="+mn-ea"/>
                <a:cs typeface="+mn-cs"/>
              </a:rPr>
              <a:t>. </a:t>
            </a:r>
          </a:p>
          <a:p>
            <a:pPr lvl="0"/>
            <a:endParaRPr lang="en-US" sz="1000" kern="1200" baseline="0" dirty="0">
              <a:solidFill>
                <a:schemeClr val="tx2"/>
              </a:solidFill>
              <a:effectLst/>
              <a:latin typeface="+mn-lt"/>
              <a:ea typeface="+mn-ea"/>
              <a:cs typeface="+mn-cs"/>
            </a:endParaRPr>
          </a:p>
          <a:p>
            <a:pPr marL="609493" marR="0" lvl="1" indent="0" algn="l" defTabSz="1218987" rtl="0" eaLnBrk="1" fontAlgn="auto" latinLnBrk="0" hangingPunct="1">
              <a:lnSpc>
                <a:spcPct val="100000"/>
              </a:lnSpc>
              <a:spcBef>
                <a:spcPts val="0"/>
              </a:spcBef>
              <a:spcAft>
                <a:spcPts val="0"/>
              </a:spcAft>
              <a:buClrTx/>
              <a:buSzTx/>
              <a:buFontTx/>
              <a:buNone/>
              <a:tabLst/>
              <a:defRPr/>
            </a:pPr>
            <a:r>
              <a:rPr lang="es-ES" sz="1000" dirty="0"/>
              <a:t>Una sensibilidad a la dirección del Espíritu Santo es importante si se quiere satisfacer las necesidades espirituales de nuestros estudiantes. Dios necesita conducir su pensamiento y su comportamiento.</a:t>
            </a:r>
            <a:endParaRPr lang="en-US" sz="1000" kern="1200" baseline="0" dirty="0">
              <a:solidFill>
                <a:schemeClr val="tx2"/>
              </a:solidFill>
              <a:effectLst/>
              <a:latin typeface="Arial" panose="020B0604020202020204" pitchFamily="34" charset="0"/>
              <a:ea typeface="+mn-ea"/>
              <a:cs typeface="Arial" panose="020B0604020202020204" pitchFamily="34" charset="0"/>
            </a:endParaRPr>
          </a:p>
          <a:p>
            <a:pPr lvl="1"/>
            <a:endParaRPr lang="en-US" sz="1000" kern="1200" dirty="0">
              <a:solidFill>
                <a:schemeClr val="tx2"/>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796F01-7154-41E0-B48B-A6921757531A}" type="slidenum">
              <a:rPr lang="en-US" smtClean="0"/>
              <a:pPr/>
              <a:t>7</a:t>
            </a:fld>
            <a:endParaRPr lang="en-US" dirty="0"/>
          </a:p>
        </p:txBody>
      </p:sp>
      <p:sp>
        <p:nvSpPr>
          <p:cNvPr id="6" name="Date Placeholder 5"/>
          <p:cNvSpPr>
            <a:spLocks noGrp="1"/>
          </p:cNvSpPr>
          <p:nvPr>
            <p:ph type="dt" idx="12"/>
          </p:nvPr>
        </p:nvSpPr>
        <p:spPr/>
        <p:txBody>
          <a:bodyPr/>
          <a:lstStyle/>
          <a:p>
            <a:fld id="{6FACDC3F-B884-42C1-884B-49084ADC4AD7}" type="datetime1">
              <a:rPr lang="en-US" smtClean="0"/>
              <a:pPr/>
              <a:t>10/11/2017</a:t>
            </a:fld>
            <a:endParaRPr lang="en-US" dirty="0"/>
          </a:p>
        </p:txBody>
      </p:sp>
      <p:sp>
        <p:nvSpPr>
          <p:cNvPr id="7" name="Header Placeholder 6"/>
          <p:cNvSpPr>
            <a:spLocks noGrp="1"/>
          </p:cNvSpPr>
          <p:nvPr>
            <p:ph type="hdr" sz="quarter" idx="13"/>
          </p:nvPr>
        </p:nvSpPr>
        <p:spPr/>
        <p:txBody>
          <a:bodyPr/>
          <a:lstStyle/>
          <a:p>
            <a:endParaRPr lang="en-US" dirty="0"/>
          </a:p>
        </p:txBody>
      </p:sp>
    </p:spTree>
    <p:extLst>
      <p:ext uri="{BB962C8B-B14F-4D97-AF65-F5344CB8AC3E}">
        <p14:creationId xmlns:p14="http://schemas.microsoft.com/office/powerpoint/2010/main" val="1078593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00" b="1" kern="1200" dirty="0">
                <a:solidFill>
                  <a:schemeClr val="tx2"/>
                </a:solidFill>
                <a:effectLst/>
                <a:latin typeface="Arial" panose="020B0604020202020204" pitchFamily="34" charset="0"/>
                <a:ea typeface="+mn-ea"/>
                <a:cs typeface="Arial" panose="020B0604020202020204" pitchFamily="34" charset="0"/>
              </a:rPr>
              <a:t>6. Become the Temple of the Holy Spirit. </a:t>
            </a:r>
            <a:r>
              <a:rPr lang="en-US" sz="1000" kern="1200" dirty="0">
                <a:solidFill>
                  <a:schemeClr val="tx2"/>
                </a:solidFill>
                <a:effectLst/>
                <a:latin typeface="Arial" panose="020B0604020202020204" pitchFamily="34" charset="0"/>
                <a:ea typeface="+mn-ea"/>
                <a:cs typeface="Arial" panose="020B0604020202020204" pitchFamily="34" charset="0"/>
              </a:rPr>
              <a:t>When a person is born again, the Holy Spirit takes up residence within the very being of each believer. God’s Word says that when we ask Christ into our life, we become the temple of the Holy Spirit. A “temple” means a dwelling place. </a:t>
            </a:r>
          </a:p>
          <a:p>
            <a:pPr lvl="0"/>
            <a:endParaRPr lang="en-US" sz="1000" kern="1200" dirty="0">
              <a:solidFill>
                <a:schemeClr val="tx2"/>
              </a:solidFill>
              <a:effectLst/>
              <a:latin typeface="Arial" panose="020B0604020202020204" pitchFamily="34" charset="0"/>
              <a:ea typeface="+mn-ea"/>
              <a:cs typeface="Arial" panose="020B0604020202020204" pitchFamily="34" charset="0"/>
            </a:endParaRPr>
          </a:p>
          <a:p>
            <a:pPr lvl="1"/>
            <a:r>
              <a:rPr lang="es-ES" sz="1000" b="1" dirty="0"/>
              <a:t>6. Conviértase en el Templo del Espíritu Santo.</a:t>
            </a:r>
            <a:r>
              <a:rPr lang="es-ES" sz="1000" dirty="0"/>
              <a:t> Cuando una persona nace de nuevo, el Espíritu Santo reside en ellos. La Palabra de Dios dice que cuando le</a:t>
            </a:r>
            <a:r>
              <a:rPr lang="es-ES" sz="1000" baseline="0" dirty="0"/>
              <a:t> decimos </a:t>
            </a:r>
            <a:r>
              <a:rPr lang="es-ES" sz="1000" dirty="0"/>
              <a:t>a Cristo que entre a nuestra vida, nos convertimos en el templo del Espíritu Santo. Un "templo" significa un lugar de morada.</a:t>
            </a:r>
            <a:br>
              <a:rPr lang="es-ES" sz="1000" dirty="0"/>
            </a:br>
            <a:endParaRPr lang="en-US" sz="1000" kern="1200" dirty="0">
              <a:solidFill>
                <a:schemeClr val="tx2"/>
              </a:solidFill>
              <a:effectLst/>
              <a:latin typeface="Arial" panose="020B0604020202020204" pitchFamily="34" charset="0"/>
              <a:ea typeface="+mn-ea"/>
              <a:cs typeface="Arial" panose="020B0604020202020204" pitchFamily="34" charset="0"/>
            </a:endParaRPr>
          </a:p>
          <a:p>
            <a:pPr lvl="0"/>
            <a:r>
              <a:rPr lang="en-US" sz="1000" kern="1200" dirty="0">
                <a:solidFill>
                  <a:schemeClr val="tx2"/>
                </a:solidFill>
                <a:effectLst/>
                <a:latin typeface="Arial" panose="020B0604020202020204" pitchFamily="34" charset="0"/>
                <a:ea typeface="+mn-ea"/>
                <a:cs typeface="Arial" panose="020B0604020202020204" pitchFamily="34" charset="0"/>
              </a:rPr>
              <a:t>Why is this important</a:t>
            </a:r>
            <a:r>
              <a:rPr lang="en-US" sz="1000" kern="1200" baseline="0" dirty="0">
                <a:solidFill>
                  <a:schemeClr val="tx2"/>
                </a:solidFill>
                <a:effectLst/>
                <a:latin typeface="Arial" panose="020B0604020202020204" pitchFamily="34" charset="0"/>
                <a:ea typeface="+mn-ea"/>
                <a:cs typeface="Arial" panose="020B0604020202020204" pitchFamily="34" charset="0"/>
              </a:rPr>
              <a:t> to know? If you know that the Holy Spirit has taken up </a:t>
            </a:r>
            <a:r>
              <a:rPr lang="en-US" sz="1000" kern="1200" dirty="0">
                <a:solidFill>
                  <a:schemeClr val="tx2"/>
                </a:solidFill>
                <a:effectLst/>
                <a:latin typeface="Arial" panose="020B0604020202020204" pitchFamily="34" charset="0"/>
                <a:ea typeface="+mn-ea"/>
                <a:cs typeface="Arial" panose="020B0604020202020204" pitchFamily="34" charset="0"/>
              </a:rPr>
              <a:t>residence in your body, you can open your re-created spirit to expect to hear God speaking to you.         </a:t>
            </a:r>
          </a:p>
          <a:p>
            <a:pPr lvl="0"/>
            <a:endParaRPr lang="en-US" sz="1000" kern="1200" dirty="0">
              <a:solidFill>
                <a:schemeClr val="tx2"/>
              </a:solidFill>
              <a:effectLst/>
              <a:latin typeface="Arial" panose="020B0604020202020204" pitchFamily="34" charset="0"/>
              <a:ea typeface="+mn-ea"/>
              <a:cs typeface="Arial" panose="020B0604020202020204" pitchFamily="34" charset="0"/>
            </a:endParaRPr>
          </a:p>
          <a:p>
            <a:pPr marL="609493" marR="0" lvl="1" indent="0" algn="l" defTabSz="1218987" rtl="0" eaLnBrk="1" fontAlgn="auto" latinLnBrk="0" hangingPunct="1">
              <a:lnSpc>
                <a:spcPct val="100000"/>
              </a:lnSpc>
              <a:spcBef>
                <a:spcPts val="0"/>
              </a:spcBef>
              <a:spcAft>
                <a:spcPts val="0"/>
              </a:spcAft>
              <a:buClrTx/>
              <a:buSzTx/>
              <a:buFontTx/>
              <a:buNone/>
              <a:tabLst/>
              <a:defRPr/>
            </a:pPr>
            <a:r>
              <a:rPr lang="es-ES" sz="1000" dirty="0"/>
              <a:t>¿Por qué es importante saber esto? Si usted sabe que el Espíritu Santo entra</a:t>
            </a:r>
            <a:r>
              <a:rPr lang="es-ES" sz="1000" baseline="0" dirty="0"/>
              <a:t> a morar</a:t>
            </a:r>
            <a:r>
              <a:rPr lang="es-ES" sz="1000" dirty="0"/>
              <a:t> en su cuerpo, usted puede abrir su espíritu recreado para esperar escuchar la</a:t>
            </a:r>
            <a:r>
              <a:rPr lang="es-ES" sz="1000" baseline="0" dirty="0"/>
              <a:t> voz de Dios</a:t>
            </a:r>
            <a:r>
              <a:rPr lang="es-ES" sz="1000" dirty="0"/>
              <a:t>.</a:t>
            </a:r>
            <a:endParaRPr lang="en-US" sz="1000" kern="1200" dirty="0">
              <a:solidFill>
                <a:schemeClr val="tx2"/>
              </a:solidFill>
              <a:effectLst/>
              <a:latin typeface="Arial" panose="020B0604020202020204" pitchFamily="34" charset="0"/>
              <a:ea typeface="+mn-ea"/>
              <a:cs typeface="Arial" panose="020B0604020202020204" pitchFamily="34" charset="0"/>
            </a:endParaRPr>
          </a:p>
          <a:p>
            <a:pPr lvl="1"/>
            <a:r>
              <a:rPr lang="en-US" sz="1000" kern="1200" dirty="0">
                <a:solidFill>
                  <a:schemeClr val="tx2"/>
                </a:solidFill>
                <a:effectLst/>
                <a:latin typeface="Arial" panose="020B0604020202020204" pitchFamily="34" charset="0"/>
                <a:ea typeface="+mn-ea"/>
                <a:cs typeface="Arial" panose="020B0604020202020204" pitchFamily="34" charset="0"/>
              </a:rPr>
              <a:t>                                          </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8</a:t>
            </a:fld>
            <a:endParaRPr lang="en-US" dirty="0"/>
          </a:p>
        </p:txBody>
      </p:sp>
      <p:sp>
        <p:nvSpPr>
          <p:cNvPr id="6" name="Date Placeholder 5"/>
          <p:cNvSpPr>
            <a:spLocks noGrp="1"/>
          </p:cNvSpPr>
          <p:nvPr>
            <p:ph type="dt" idx="12"/>
          </p:nvPr>
        </p:nvSpPr>
        <p:spPr/>
        <p:txBody>
          <a:bodyPr/>
          <a:lstStyle/>
          <a:p>
            <a:fld id="{54BDEC45-93C6-4384-B9B8-4749B9415DD3}" type="datetime1">
              <a:rPr lang="en-US" smtClean="0"/>
              <a:pPr/>
              <a:t>10/11/2017</a:t>
            </a:fld>
            <a:endParaRPr lang="en-US" dirty="0"/>
          </a:p>
        </p:txBody>
      </p:sp>
      <p:sp>
        <p:nvSpPr>
          <p:cNvPr id="7" name="Header Placeholder 6"/>
          <p:cNvSpPr>
            <a:spLocks noGrp="1"/>
          </p:cNvSpPr>
          <p:nvPr>
            <p:ph type="hdr" sz="quarter" idx="13"/>
          </p:nvPr>
        </p:nvSpPr>
        <p:spPr/>
        <p:txBody>
          <a:bodyPr/>
          <a:lstStyle/>
          <a:p>
            <a:endParaRPr lang="en-US" dirty="0"/>
          </a:p>
        </p:txBody>
      </p:sp>
    </p:spTree>
    <p:extLst>
      <p:ext uri="{BB962C8B-B14F-4D97-AF65-F5344CB8AC3E}">
        <p14:creationId xmlns:p14="http://schemas.microsoft.com/office/powerpoint/2010/main" val="3331748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00" b="1" kern="1200" dirty="0">
                <a:solidFill>
                  <a:schemeClr val="tx2"/>
                </a:solidFill>
                <a:effectLst/>
                <a:latin typeface="Arial" panose="020B0604020202020204" pitchFamily="34" charset="0"/>
                <a:ea typeface="+mn-ea"/>
                <a:cs typeface="Arial" panose="020B0604020202020204" pitchFamily="34" charset="0"/>
              </a:rPr>
              <a:t>7. Acknowledge the voice of the recreated spirit. John 10:27 says, “</a:t>
            </a:r>
            <a:r>
              <a:rPr lang="en-US" sz="1000" b="1" i="1" kern="1200" dirty="0">
                <a:solidFill>
                  <a:schemeClr val="tx2"/>
                </a:solidFill>
                <a:effectLst/>
                <a:latin typeface="Arial" panose="020B0604020202020204" pitchFamily="34" charset="0"/>
                <a:ea typeface="+mn-ea"/>
                <a:cs typeface="Arial" panose="020B0604020202020204" pitchFamily="34" charset="0"/>
              </a:rPr>
              <a:t>My sheep hear my voice, and I know them, and they follow me</a:t>
            </a:r>
            <a:r>
              <a:rPr lang="en-US" sz="1000" b="1" kern="1200" dirty="0">
                <a:solidFill>
                  <a:schemeClr val="tx2"/>
                </a:solidFill>
                <a:effectLst/>
                <a:latin typeface="Arial" panose="020B0604020202020204" pitchFamily="34" charset="0"/>
                <a:ea typeface="+mn-ea"/>
                <a:cs typeface="Arial" panose="020B0604020202020204" pitchFamily="34" charset="0"/>
              </a:rPr>
              <a:t>.” Likewise, John 10:5 says, “</a:t>
            </a:r>
            <a:r>
              <a:rPr lang="en-US" sz="1000" b="1" i="1" kern="1200" dirty="0">
                <a:solidFill>
                  <a:schemeClr val="tx2"/>
                </a:solidFill>
                <a:effectLst/>
                <a:latin typeface="Arial" panose="020B0604020202020204" pitchFamily="34" charset="0"/>
                <a:ea typeface="+mn-ea"/>
                <a:cs typeface="Arial" panose="020B0604020202020204" pitchFamily="34" charset="0"/>
              </a:rPr>
              <a:t>a stranger will they not follow, but will flee from him: for they know not the voice of strangers</a:t>
            </a:r>
            <a:r>
              <a:rPr lang="en-US" sz="1000" b="1" kern="1200" dirty="0">
                <a:solidFill>
                  <a:schemeClr val="tx2"/>
                </a:solidFill>
                <a:effectLst/>
                <a:latin typeface="Arial" panose="020B0604020202020204" pitchFamily="34" charset="0"/>
                <a:ea typeface="+mn-ea"/>
                <a:cs typeface="Arial" panose="020B0604020202020204" pitchFamily="34" charset="0"/>
              </a:rPr>
              <a:t>.” </a:t>
            </a:r>
          </a:p>
          <a:p>
            <a:pPr lvl="0"/>
            <a:endParaRPr lang="en-US" sz="1000" b="1" kern="1200" dirty="0">
              <a:solidFill>
                <a:schemeClr val="tx2"/>
              </a:solidFill>
              <a:effectLst/>
              <a:latin typeface="Arial" panose="020B0604020202020204" pitchFamily="34" charset="0"/>
              <a:ea typeface="+mn-ea"/>
              <a:cs typeface="Arial" panose="020B0604020202020204" pitchFamily="34" charset="0"/>
            </a:endParaRPr>
          </a:p>
          <a:p>
            <a:pPr lvl="1"/>
            <a:r>
              <a:rPr lang="es-ES" sz="1000" b="1" dirty="0"/>
              <a:t>7. Reconocer la voz del espíritu recreado. Juan 10:27 dice: "Mis ovejas oyen mi voz, y yo las conozco, y ellas me siguen". Juan 10: 5 dice: “Al extraño no lo seguirá, sino que huirán de él; de la voz de los extraños ".</a:t>
            </a:r>
          </a:p>
          <a:p>
            <a:pPr lvl="1"/>
            <a:endParaRPr lang="es-ES" sz="1000" kern="1200" dirty="0">
              <a:solidFill>
                <a:schemeClr val="tx2"/>
              </a:solidFill>
              <a:effectLst/>
              <a:latin typeface="Arial" panose="020B0604020202020204" pitchFamily="34" charset="0"/>
              <a:ea typeface="+mn-ea"/>
              <a:cs typeface="Arial" panose="020B0604020202020204" pitchFamily="34" charset="0"/>
            </a:endParaRPr>
          </a:p>
          <a:p>
            <a:pPr lvl="0"/>
            <a:r>
              <a:rPr lang="en-US" sz="1000" kern="1200" dirty="0">
                <a:solidFill>
                  <a:schemeClr val="tx2"/>
                </a:solidFill>
                <a:effectLst/>
                <a:latin typeface="Arial" panose="020B0604020202020204" pitchFamily="34" charset="0"/>
                <a:ea typeface="+mn-ea"/>
                <a:cs typeface="Arial" panose="020B0604020202020204" pitchFamily="34" charset="0"/>
              </a:rPr>
              <a:t>Everyone that is born receives a conscience that was put there by God. The conscience is part of the soul; the soul also includes intellect (mind), emotions and the will. The role of the conscience is to </a:t>
            </a:r>
            <a:r>
              <a:rPr lang="en-US" sz="1000" b="1" kern="1200" dirty="0">
                <a:solidFill>
                  <a:schemeClr val="tx2"/>
                </a:solidFill>
                <a:effectLst/>
                <a:latin typeface="Arial" panose="020B0604020202020204" pitchFamily="34" charset="0"/>
                <a:ea typeface="+mn-ea"/>
                <a:cs typeface="Arial" panose="020B0604020202020204" pitchFamily="34" charset="0"/>
              </a:rPr>
              <a:t>direct us in doing good things and avoiding evil. </a:t>
            </a:r>
            <a:r>
              <a:rPr lang="en-US" sz="1000" kern="1200" dirty="0">
                <a:solidFill>
                  <a:schemeClr val="tx2"/>
                </a:solidFill>
                <a:effectLst/>
                <a:latin typeface="Arial" panose="020B0604020202020204" pitchFamily="34" charset="0"/>
                <a:ea typeface="+mn-ea"/>
                <a:cs typeface="Arial" panose="020B0604020202020204" pitchFamily="34" charset="0"/>
              </a:rPr>
              <a:t>The conscience serves as your moral compass. </a:t>
            </a:r>
          </a:p>
          <a:p>
            <a:pPr lvl="0">
              <a:spcAft>
                <a:spcPts val="600"/>
              </a:spcAft>
            </a:pPr>
            <a:endParaRPr lang="en-US" sz="1000" kern="1200" dirty="0">
              <a:solidFill>
                <a:schemeClr val="tx2"/>
              </a:solidFill>
              <a:effectLst/>
              <a:latin typeface="Arial" panose="020B0604020202020204" pitchFamily="34" charset="0"/>
              <a:ea typeface="+mn-ea"/>
              <a:cs typeface="Arial" panose="020B0604020202020204" pitchFamily="34" charset="0"/>
            </a:endParaRPr>
          </a:p>
          <a:p>
            <a:pPr lvl="1">
              <a:spcAft>
                <a:spcPts val="600"/>
              </a:spcAft>
            </a:pPr>
            <a:r>
              <a:rPr lang="es-ES" sz="1000" dirty="0"/>
              <a:t>Todo el que nace recibe una conciencia que fue puesta allí por Dios. La conciencia es parte del alma; el alma también incluye el intelecto (la mente), las emociones y la voluntad. El papel de la conciencia </a:t>
            </a:r>
            <a:r>
              <a:rPr lang="es-ES" sz="1000" b="1" dirty="0"/>
              <a:t>es dirigirnos en hacer cosas buenas y evitar el mal</a:t>
            </a:r>
            <a:r>
              <a:rPr lang="es-ES" sz="1000" dirty="0"/>
              <a:t>. La conciencia sirve como su brújula moral.</a:t>
            </a:r>
            <a:endParaRPr lang="en-US" sz="1000" kern="1200" dirty="0">
              <a:solidFill>
                <a:schemeClr val="tx2"/>
              </a:solidFill>
              <a:effectLst/>
              <a:latin typeface="Arial" panose="020B0604020202020204" pitchFamily="34" charset="0"/>
              <a:ea typeface="+mn-ea"/>
              <a:cs typeface="Arial" panose="020B0604020202020204" pitchFamily="34" charset="0"/>
            </a:endParaRPr>
          </a:p>
          <a:p>
            <a:pPr lvl="0">
              <a:spcAft>
                <a:spcPts val="600"/>
              </a:spcAft>
            </a:pPr>
            <a:endParaRPr lang="en-US" sz="1000" kern="1200" dirty="0">
              <a:solidFill>
                <a:schemeClr val="tx2"/>
              </a:solidFill>
              <a:effectLst/>
              <a:latin typeface="Arial" panose="020B0604020202020204" pitchFamily="34" charset="0"/>
              <a:ea typeface="+mn-ea"/>
              <a:cs typeface="Arial" panose="020B0604020202020204" pitchFamily="34" charset="0"/>
            </a:endParaRPr>
          </a:p>
          <a:p>
            <a:pPr lvl="0">
              <a:lnSpc>
                <a:spcPct val="100000"/>
              </a:lnSpc>
              <a:spcBef>
                <a:spcPts val="0"/>
              </a:spcBef>
              <a:spcAft>
                <a:spcPts val="600"/>
              </a:spcAft>
            </a:pPr>
            <a:r>
              <a:rPr lang="en-US" sz="1000" kern="1200" dirty="0">
                <a:solidFill>
                  <a:schemeClr val="tx2"/>
                </a:solidFill>
                <a:effectLst/>
                <a:latin typeface="Arial" panose="020B0604020202020204" pitchFamily="34" charset="0"/>
                <a:ea typeface="+mn-ea"/>
                <a:cs typeface="Arial" panose="020B0604020202020204" pitchFamily="34" charset="0"/>
              </a:rPr>
              <a:t>Moreover, when you get born again, you receive an added dimension to your conscience.  It becomes the voice of the recreated spirit which is </a:t>
            </a:r>
            <a:r>
              <a:rPr lang="en-US" sz="1000" b="1" kern="1200" dirty="0">
                <a:solidFill>
                  <a:schemeClr val="tx2"/>
                </a:solidFill>
                <a:effectLst/>
                <a:latin typeface="Arial" panose="020B0604020202020204" pitchFamily="34" charset="0"/>
                <a:ea typeface="+mn-ea"/>
                <a:cs typeface="Arial" panose="020B0604020202020204" pitchFamily="34" charset="0"/>
              </a:rPr>
              <a:t>tuned to the </a:t>
            </a:r>
            <a:r>
              <a:rPr lang="en-US" sz="1000" kern="1200" dirty="0">
                <a:solidFill>
                  <a:schemeClr val="tx2"/>
                </a:solidFill>
                <a:effectLst/>
                <a:latin typeface="Arial" panose="020B0604020202020204" pitchFamily="34" charset="0"/>
                <a:ea typeface="+mn-ea"/>
                <a:cs typeface="Arial" panose="020B0604020202020204" pitchFamily="34" charset="0"/>
              </a:rPr>
              <a:t>frequency that the Holy Spirit is using to communicate and to lead you into the blessings that God has prepared (Gal.3:14), to protect you (Ps.23), to preserve you (Ps. 121), and to deliver you (Ps. 37:40; 91).</a:t>
            </a:r>
          </a:p>
          <a:p>
            <a:pPr lvl="0">
              <a:lnSpc>
                <a:spcPct val="100000"/>
              </a:lnSpc>
              <a:spcBef>
                <a:spcPts val="0"/>
              </a:spcBef>
              <a:spcAft>
                <a:spcPts val="600"/>
              </a:spcAft>
            </a:pPr>
            <a:endParaRPr lang="en-US" sz="1000" kern="1200" dirty="0">
              <a:solidFill>
                <a:schemeClr val="tx2"/>
              </a:solidFill>
              <a:effectLst/>
              <a:latin typeface="Arial" panose="020B0604020202020204" pitchFamily="34" charset="0"/>
              <a:ea typeface="+mn-ea"/>
              <a:cs typeface="Arial" panose="020B0604020202020204" pitchFamily="34" charset="0"/>
            </a:endParaRPr>
          </a:p>
          <a:p>
            <a:pPr marL="609493" marR="0" lvl="1" indent="0" algn="l" defTabSz="1218987" rtl="0" eaLnBrk="1" fontAlgn="auto" latinLnBrk="0" hangingPunct="1">
              <a:lnSpc>
                <a:spcPct val="100000"/>
              </a:lnSpc>
              <a:spcBef>
                <a:spcPts val="0"/>
              </a:spcBef>
              <a:spcAft>
                <a:spcPts val="600"/>
              </a:spcAft>
              <a:buClrTx/>
              <a:buSzTx/>
              <a:buFontTx/>
              <a:buNone/>
              <a:tabLst/>
              <a:defRPr/>
            </a:pPr>
            <a:r>
              <a:rPr lang="es-ES" sz="1000" dirty="0"/>
              <a:t>Además, cuando usted nace de nuevo, recibe una dimensión añadida a su conciencia. Se convierte en la voz del espíritu recreado que está </a:t>
            </a:r>
            <a:r>
              <a:rPr lang="es-ES" sz="1000" b="1" dirty="0"/>
              <a:t>sintonizado con la </a:t>
            </a:r>
            <a:r>
              <a:rPr lang="es-ES" sz="1000" dirty="0"/>
              <a:t>frecuencia que el Espíritu Santo usa para comunicarse y para llevarlo a las bendiciones que Dios ha preparado (</a:t>
            </a:r>
            <a:r>
              <a:rPr lang="es-ES" sz="1000" dirty="0" err="1"/>
              <a:t>Gál.</a:t>
            </a:r>
            <a:r>
              <a:rPr lang="es-ES" sz="1000" dirty="0"/>
              <a:t> 3: 14), para protegerlo (Sal.23) Para preservarlo (Salmo 121), y para liberarlo (Salmo 37:40, 91).</a:t>
            </a:r>
            <a:endParaRPr lang="en-US" sz="1000" b="1" kern="1200" dirty="0">
              <a:solidFill>
                <a:schemeClr val="tx2"/>
              </a:solidFill>
              <a:effectLst/>
              <a:latin typeface="Arial" panose="020B0604020202020204" pitchFamily="34" charset="0"/>
              <a:ea typeface="+mn-ea"/>
              <a:cs typeface="Arial" panose="020B0604020202020204" pitchFamily="34" charset="0"/>
            </a:endParaRPr>
          </a:p>
          <a:p>
            <a:pPr lvl="1">
              <a:lnSpc>
                <a:spcPct val="100000"/>
              </a:lnSpc>
              <a:spcBef>
                <a:spcPts val="0"/>
              </a:spcBef>
              <a:spcAft>
                <a:spcPts val="600"/>
              </a:spcAft>
            </a:pPr>
            <a:endParaRPr lang="en-US" sz="1000" kern="1200" dirty="0">
              <a:solidFill>
                <a:schemeClr val="tx2"/>
              </a:solidFill>
              <a:effectLst/>
              <a:latin typeface="Arial" panose="020B0604020202020204" pitchFamily="34" charset="0"/>
              <a:ea typeface="+mn-ea"/>
              <a:cs typeface="Arial" panose="020B0604020202020204" pitchFamily="34" charset="0"/>
            </a:endParaRPr>
          </a:p>
          <a:p>
            <a:pPr lvl="0">
              <a:lnSpc>
                <a:spcPct val="100000"/>
              </a:lnSpc>
              <a:spcBef>
                <a:spcPts val="0"/>
              </a:spcBef>
              <a:spcAft>
                <a:spcPts val="600"/>
              </a:spcAft>
            </a:pPr>
            <a:endParaRPr lang="en-US" sz="1000" kern="1200" dirty="0">
              <a:solidFill>
                <a:schemeClr val="tx2"/>
              </a:solidFill>
              <a:effectLst/>
              <a:latin typeface="Arial" panose="020B0604020202020204" pitchFamily="34" charset="0"/>
              <a:ea typeface="+mn-ea"/>
              <a:cs typeface="Arial" panose="020B0604020202020204" pitchFamily="34" charset="0"/>
            </a:endParaRPr>
          </a:p>
          <a:p>
            <a:pPr lvl="0">
              <a:lnSpc>
                <a:spcPct val="100000"/>
              </a:lnSpc>
              <a:spcBef>
                <a:spcPts val="0"/>
              </a:spcBef>
              <a:spcAft>
                <a:spcPts val="600"/>
              </a:spcAft>
            </a:pPr>
            <a:r>
              <a:rPr lang="en-US" sz="1000" b="1" kern="1200" dirty="0">
                <a:solidFill>
                  <a:schemeClr val="tx2"/>
                </a:solidFill>
                <a:effectLst/>
                <a:latin typeface="Arial" panose="020B0604020202020204" pitchFamily="34" charset="0"/>
                <a:ea typeface="+mn-ea"/>
                <a:cs typeface="Arial" panose="020B0604020202020204" pitchFamily="34" charset="0"/>
              </a:rPr>
              <a:t>8. Invite the guidance of the Spirit. </a:t>
            </a:r>
            <a:r>
              <a:rPr lang="en-US" sz="1000" kern="1200" dirty="0">
                <a:solidFill>
                  <a:schemeClr val="tx2"/>
                </a:solidFill>
                <a:effectLst/>
                <a:latin typeface="Arial" panose="020B0604020202020204" pitchFamily="34" charset="0"/>
                <a:ea typeface="+mn-ea"/>
                <a:cs typeface="Arial" panose="020B0604020202020204" pitchFamily="34" charset="0"/>
              </a:rPr>
              <a:t>The primary way that He leads</a:t>
            </a:r>
            <a:r>
              <a:rPr lang="en-US" sz="1000" kern="1200" baseline="0" dirty="0">
                <a:solidFill>
                  <a:schemeClr val="tx2"/>
                </a:solidFill>
                <a:effectLst/>
                <a:latin typeface="Arial" panose="020B0604020202020204" pitchFamily="34" charset="0"/>
                <a:ea typeface="+mn-ea"/>
                <a:cs typeface="Arial" panose="020B0604020202020204" pitchFamily="34" charset="0"/>
              </a:rPr>
              <a:t> you</a:t>
            </a:r>
            <a:r>
              <a:rPr lang="en-US" sz="1000" kern="1200" dirty="0">
                <a:solidFill>
                  <a:schemeClr val="tx2"/>
                </a:solidFill>
                <a:effectLst/>
                <a:latin typeface="Arial" panose="020B0604020202020204" pitchFamily="34" charset="0"/>
                <a:ea typeface="+mn-ea"/>
                <a:cs typeface="Arial" panose="020B0604020202020204" pitchFamily="34" charset="0"/>
              </a:rPr>
              <a:t> is through the inward witness or the” still small voice”; not a real voice, but an inward knowing within your “spirit-man.” The cooperation of your recreated spirit with the Holy Spirit brings direction to your life.</a:t>
            </a:r>
          </a:p>
          <a:p>
            <a:pPr>
              <a:lnSpc>
                <a:spcPct val="100000"/>
              </a:lnSpc>
              <a:spcBef>
                <a:spcPts val="0"/>
              </a:spcBef>
              <a:spcAft>
                <a:spcPts val="600"/>
              </a:spcAft>
            </a:pPr>
            <a:r>
              <a:rPr lang="en-US" sz="1000" kern="1200" dirty="0">
                <a:solidFill>
                  <a:schemeClr val="tx2"/>
                </a:solidFill>
                <a:effectLst/>
                <a:latin typeface="Arial" panose="020B0604020202020204" pitchFamily="34" charset="0"/>
                <a:ea typeface="+mn-ea"/>
                <a:cs typeface="Arial" panose="020B0604020202020204" pitchFamily="34" charset="0"/>
              </a:rPr>
              <a:t>Jesus said, “</a:t>
            </a:r>
            <a:r>
              <a:rPr lang="en-US" sz="1000" b="1" kern="1200" dirty="0">
                <a:solidFill>
                  <a:schemeClr val="tx2"/>
                </a:solidFill>
                <a:effectLst/>
                <a:latin typeface="Arial" panose="020B0604020202020204" pitchFamily="34" charset="0"/>
                <a:ea typeface="+mn-ea"/>
                <a:cs typeface="Arial" panose="020B0604020202020204" pitchFamily="34" charset="0"/>
              </a:rPr>
              <a:t>When he, the Spirit of truth, is come, he will guide you into all truth: for he shall not speak of himself; but whatsoever he shall hear, that shall he speak: and he will show you things to come” (John 16:13-14).</a:t>
            </a:r>
          </a:p>
          <a:p>
            <a:pPr>
              <a:lnSpc>
                <a:spcPct val="100000"/>
              </a:lnSpc>
              <a:spcBef>
                <a:spcPts val="0"/>
              </a:spcBef>
              <a:spcAft>
                <a:spcPts val="600"/>
              </a:spcAft>
            </a:pPr>
            <a:endParaRPr lang="en-US" sz="1000" b="1" kern="1200" dirty="0">
              <a:solidFill>
                <a:schemeClr val="tx2"/>
              </a:solidFill>
              <a:effectLst/>
              <a:latin typeface="Arial" panose="020B0604020202020204" pitchFamily="34" charset="0"/>
              <a:ea typeface="+mn-ea"/>
              <a:cs typeface="Arial" panose="020B0604020202020204" pitchFamily="34" charset="0"/>
            </a:endParaRPr>
          </a:p>
          <a:p>
            <a:pPr lvl="1">
              <a:lnSpc>
                <a:spcPct val="100000"/>
              </a:lnSpc>
              <a:spcBef>
                <a:spcPts val="0"/>
              </a:spcBef>
              <a:spcAft>
                <a:spcPts val="600"/>
              </a:spcAft>
            </a:pPr>
            <a:r>
              <a:rPr lang="es-ES" sz="1000" b="1" dirty="0"/>
              <a:t>8. Invita a la guía del Espíritu</a:t>
            </a:r>
            <a:r>
              <a:rPr lang="es-ES" sz="1000" dirty="0"/>
              <a:t>. El primer</a:t>
            </a:r>
            <a:r>
              <a:rPr lang="es-ES" sz="1000" baseline="0" dirty="0"/>
              <a:t> camino en el</a:t>
            </a:r>
            <a:r>
              <a:rPr lang="es-ES" sz="1000" dirty="0"/>
              <a:t> que Él le guía es a través del testigo interior o la "voz pequeña"; no una voz real, sino un conocimiento interno dentro de su "hombre-espíritu". La cooperación de su espíritu recreado con el Espíritu Santo trae dirección a su vida.</a:t>
            </a:r>
            <a:br>
              <a:rPr lang="es-ES" sz="1000" dirty="0"/>
            </a:br>
            <a:r>
              <a:rPr lang="es-ES" sz="1000" dirty="0"/>
              <a:t>Jesús dijo: </a:t>
            </a:r>
            <a:r>
              <a:rPr lang="es-ES" sz="1000" b="1" dirty="0"/>
              <a:t>"Cuando venga el Espíritu de la verdad, os guiará a toda verdad; porque no hablará de sí mismo; mas todo lo que oyere, hablará, y os mostrará lo que ha de venir "(Juan 16: 13-14).</a:t>
            </a:r>
          </a:p>
          <a:p>
            <a:pPr lvl="0">
              <a:lnSpc>
                <a:spcPct val="100000"/>
              </a:lnSpc>
              <a:spcBef>
                <a:spcPts val="0"/>
              </a:spcBef>
              <a:spcAft>
                <a:spcPts val="600"/>
              </a:spcAft>
            </a:pPr>
            <a:br>
              <a:rPr lang="es-ES" sz="1000" dirty="0"/>
            </a:br>
            <a:r>
              <a:rPr lang="en-US" sz="1000" b="1" kern="1200" dirty="0">
                <a:solidFill>
                  <a:schemeClr val="tx2"/>
                </a:solidFill>
                <a:effectLst/>
                <a:latin typeface="Arial" panose="020B0604020202020204" pitchFamily="34" charset="0"/>
                <a:ea typeface="+mn-ea"/>
                <a:cs typeface="Arial" panose="020B0604020202020204" pitchFamily="34" charset="0"/>
              </a:rPr>
              <a:t>To be guided</a:t>
            </a:r>
            <a:r>
              <a:rPr lang="en-US" sz="1000" b="1" kern="1200" baseline="0" dirty="0">
                <a:solidFill>
                  <a:schemeClr val="tx2"/>
                </a:solidFill>
                <a:effectLst/>
                <a:latin typeface="Arial" panose="020B0604020202020204" pitchFamily="34" charset="0"/>
                <a:ea typeface="+mn-ea"/>
                <a:cs typeface="Arial" panose="020B0604020202020204" pitchFamily="34" charset="0"/>
              </a:rPr>
              <a:t> by your spirit, you m</a:t>
            </a:r>
            <a:r>
              <a:rPr lang="en-US" sz="1000" b="1" kern="1200" dirty="0">
                <a:solidFill>
                  <a:schemeClr val="tx2"/>
                </a:solidFill>
                <a:effectLst/>
                <a:latin typeface="Arial" panose="020B0604020202020204" pitchFamily="34" charset="0"/>
                <a:ea typeface="+mn-ea"/>
                <a:cs typeface="Arial" panose="020B0604020202020204" pitchFamily="34" charset="0"/>
              </a:rPr>
              <a:t>ust go beyond your own thinking</a:t>
            </a:r>
            <a:r>
              <a:rPr lang="en-US" sz="1000" b="1" kern="1200" baseline="0" dirty="0">
                <a:solidFill>
                  <a:schemeClr val="tx2"/>
                </a:solidFill>
                <a:effectLst/>
                <a:latin typeface="Arial" panose="020B0604020202020204" pitchFamily="34" charset="0"/>
                <a:ea typeface="+mn-ea"/>
                <a:cs typeface="Arial" panose="020B0604020202020204" pitchFamily="34" charset="0"/>
              </a:rPr>
              <a:t> and input from the five senses.  </a:t>
            </a:r>
            <a:r>
              <a:rPr lang="en-US" sz="1000" b="0" kern="1200" baseline="0" dirty="0">
                <a:solidFill>
                  <a:schemeClr val="tx2"/>
                </a:solidFill>
                <a:effectLst/>
                <a:latin typeface="Arial" panose="020B0604020202020204" pitchFamily="34" charset="0"/>
                <a:ea typeface="+mn-ea"/>
                <a:cs typeface="Arial" panose="020B0604020202020204" pitchFamily="34" charset="0"/>
              </a:rPr>
              <a:t>It is the </a:t>
            </a:r>
            <a:r>
              <a:rPr lang="en-US" sz="1000" kern="1200" dirty="0">
                <a:solidFill>
                  <a:schemeClr val="tx2"/>
                </a:solidFill>
                <a:effectLst/>
                <a:latin typeface="Arial" panose="020B0604020202020204" pitchFamily="34" charset="0"/>
                <a:ea typeface="+mn-ea"/>
                <a:cs typeface="Arial" panose="020B0604020202020204" pitchFamily="34" charset="0"/>
              </a:rPr>
              <a:t>indwelling presence and leading of the Holy Spirit you need to rely upon and not just your own thinking and five senses - sight, touch, hearing, taste, and smell and common sense. “God did give you the five senses, a mind to think, and an understanding of how the universe works so that we can work with the laws of nature” (BJD). </a:t>
            </a:r>
          </a:p>
          <a:p>
            <a:pPr>
              <a:lnSpc>
                <a:spcPct val="100000"/>
              </a:lnSpc>
              <a:spcBef>
                <a:spcPts val="0"/>
              </a:spcBef>
              <a:spcAft>
                <a:spcPts val="600"/>
              </a:spcAft>
            </a:pPr>
            <a:endParaRPr lang="en-US" sz="1000" kern="1200" dirty="0">
              <a:solidFill>
                <a:schemeClr val="tx2"/>
              </a:solidFill>
              <a:effectLst/>
              <a:latin typeface="Arial" panose="020B0604020202020204" pitchFamily="34" charset="0"/>
              <a:ea typeface="+mn-ea"/>
              <a:cs typeface="Arial" panose="020B0604020202020204" pitchFamily="34" charset="0"/>
            </a:endParaRPr>
          </a:p>
          <a:p>
            <a:pPr lvl="1">
              <a:lnSpc>
                <a:spcPct val="100000"/>
              </a:lnSpc>
              <a:spcBef>
                <a:spcPts val="0"/>
              </a:spcBef>
              <a:spcAft>
                <a:spcPts val="600"/>
              </a:spcAft>
            </a:pPr>
            <a:r>
              <a:rPr lang="es-ES" sz="1000" b="1" dirty="0"/>
              <a:t>Para que</a:t>
            </a:r>
            <a:r>
              <a:rPr lang="es-ES" sz="1000" b="1" baseline="0" dirty="0"/>
              <a:t> su </a:t>
            </a:r>
            <a:r>
              <a:rPr lang="es-ES" sz="1000" b="1" dirty="0"/>
              <a:t>espíritu lo guíe, debe ir más allá de su propio pensamiento y de </a:t>
            </a:r>
            <a:r>
              <a:rPr lang="es-ES" sz="1000" b="1" baseline="0" dirty="0"/>
              <a:t>sus</a:t>
            </a:r>
            <a:r>
              <a:rPr lang="es-ES" sz="1000" b="1" dirty="0"/>
              <a:t> cinco sentidos</a:t>
            </a:r>
            <a:r>
              <a:rPr lang="es-ES" sz="1000" dirty="0"/>
              <a:t>. Es la presencia y el liderazgo del Espíritu Santo en el que debe confiar y no sólo en su propio pensamiento y sus</a:t>
            </a:r>
            <a:r>
              <a:rPr lang="es-ES" sz="1000" baseline="0" dirty="0"/>
              <a:t> </a:t>
            </a:r>
            <a:r>
              <a:rPr lang="es-ES" sz="1000" dirty="0"/>
              <a:t>cinco sentidos: la vista, el tacto, el oído, el gusto, el olfato y el sentido común. "Dios le dio los cinco sentidos, una mente para pensar, y una comprensión de cómo funciona el universo para que podamos trabajar con las leyes de la naturaleza" (BJD).</a:t>
            </a:r>
            <a:br>
              <a:rPr lang="es-ES" sz="1000" dirty="0"/>
            </a:br>
            <a:endParaRPr lang="en-US" sz="1000" kern="1200" dirty="0">
              <a:solidFill>
                <a:schemeClr val="tx2"/>
              </a:solidFill>
              <a:effectLst/>
              <a:latin typeface="Arial" panose="020B0604020202020204" pitchFamily="34" charset="0"/>
              <a:ea typeface="+mn-ea"/>
              <a:cs typeface="Arial" panose="020B0604020202020204" pitchFamily="34" charset="0"/>
            </a:endParaRPr>
          </a:p>
          <a:p>
            <a:pPr>
              <a:lnSpc>
                <a:spcPct val="100000"/>
              </a:lnSpc>
              <a:spcBef>
                <a:spcPts val="0"/>
              </a:spcBef>
              <a:spcAft>
                <a:spcPts val="600"/>
              </a:spcAft>
            </a:pPr>
            <a:endParaRPr lang="en-US" sz="1000" kern="1200" dirty="0">
              <a:solidFill>
                <a:schemeClr val="tx2"/>
              </a:solidFill>
              <a:effectLst/>
              <a:latin typeface="Arial" panose="020B0604020202020204" pitchFamily="34" charset="0"/>
              <a:ea typeface="+mn-ea"/>
              <a:cs typeface="Arial" panose="020B0604020202020204" pitchFamily="34" charset="0"/>
            </a:endParaRPr>
          </a:p>
          <a:p>
            <a:pPr>
              <a:lnSpc>
                <a:spcPct val="100000"/>
              </a:lnSpc>
              <a:spcBef>
                <a:spcPts val="0"/>
              </a:spcBef>
              <a:spcAft>
                <a:spcPts val="600"/>
              </a:spcAft>
            </a:pPr>
            <a:r>
              <a:rPr lang="en-US" sz="1000" kern="1200" dirty="0">
                <a:solidFill>
                  <a:schemeClr val="tx2"/>
                </a:solidFill>
                <a:effectLst/>
                <a:latin typeface="Arial" panose="020B0604020202020204" pitchFamily="34" charset="0"/>
                <a:ea typeface="+mn-ea"/>
                <a:cs typeface="Arial" panose="020B0604020202020204" pitchFamily="34" charset="0"/>
              </a:rPr>
              <a:t>You may also receive direction through the advice, opinion and attitudes of others. “You should not ignore those things when making a decision, but they must be subjected to the spirit of God. What is God’s Spirit saying?” (BJD-Led by the Spirit) </a:t>
            </a:r>
          </a:p>
          <a:p>
            <a:pPr>
              <a:lnSpc>
                <a:spcPct val="100000"/>
              </a:lnSpc>
              <a:spcBef>
                <a:spcPts val="0"/>
              </a:spcBef>
              <a:spcAft>
                <a:spcPts val="600"/>
              </a:spcAft>
            </a:pPr>
            <a:endParaRPr lang="en-US" sz="1000" kern="1200" dirty="0">
              <a:solidFill>
                <a:schemeClr val="tx2"/>
              </a:solidFill>
              <a:effectLst/>
              <a:latin typeface="Arial" panose="020B0604020202020204" pitchFamily="34" charset="0"/>
              <a:ea typeface="+mn-ea"/>
              <a:cs typeface="Arial" panose="020B0604020202020204" pitchFamily="34" charset="0"/>
            </a:endParaRPr>
          </a:p>
          <a:p>
            <a:pPr lvl="1">
              <a:lnSpc>
                <a:spcPct val="100000"/>
              </a:lnSpc>
              <a:spcBef>
                <a:spcPts val="0"/>
              </a:spcBef>
              <a:spcAft>
                <a:spcPts val="600"/>
              </a:spcAft>
            </a:pPr>
            <a:r>
              <a:rPr lang="es-ES" sz="1000" dirty="0"/>
              <a:t>También puede recibir orientación por</a:t>
            </a:r>
            <a:r>
              <a:rPr lang="es-ES" sz="1000" baseline="0" dirty="0"/>
              <a:t> medio</a:t>
            </a:r>
            <a:r>
              <a:rPr lang="es-ES" sz="1000" dirty="0"/>
              <a:t> del consejo, la opinión y las actitudes de los demás. "No deben ignorar esas cosas cuando toman una decisión, pero deben ser sometidos al espíritu de Dios. ¿Qué dice el Espíritu de Dios? "(BJD-Dirigido por el Espíritu)</a:t>
            </a:r>
            <a:endParaRPr lang="en-US" sz="1000" kern="1200" dirty="0">
              <a:solidFill>
                <a:schemeClr val="tx2"/>
              </a:solidFill>
              <a:effectLst/>
              <a:latin typeface="Arial" panose="020B0604020202020204" pitchFamily="34" charset="0"/>
              <a:ea typeface="+mn-ea"/>
              <a:cs typeface="Arial" panose="020B0604020202020204" pitchFamily="34" charset="0"/>
            </a:endParaRPr>
          </a:p>
          <a:p>
            <a:pPr>
              <a:lnSpc>
                <a:spcPct val="100000"/>
              </a:lnSpc>
              <a:spcBef>
                <a:spcPts val="0"/>
              </a:spcBef>
              <a:spcAft>
                <a:spcPts val="600"/>
              </a:spcAft>
            </a:pPr>
            <a:endParaRPr lang="en-US" sz="1000" kern="1200" dirty="0">
              <a:solidFill>
                <a:schemeClr val="tx2"/>
              </a:solidFill>
              <a:effectLst/>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600"/>
              </a:spcAft>
              <a:buClrTx/>
              <a:buSzTx/>
              <a:buFontTx/>
              <a:buNone/>
              <a:tabLst/>
              <a:defRPr/>
            </a:pPr>
            <a:r>
              <a:rPr lang="en-US" sz="1000" b="1" kern="1200" dirty="0">
                <a:solidFill>
                  <a:schemeClr val="tx2"/>
                </a:solidFill>
                <a:effectLst/>
                <a:latin typeface="Arial" panose="020B0604020202020204" pitchFamily="34" charset="0"/>
                <a:ea typeface="+mn-ea"/>
                <a:cs typeface="Arial" panose="020B0604020202020204" pitchFamily="34" charset="0"/>
              </a:rPr>
              <a:t>Thus, being led by the spirit requires you to go beyond common sense. </a:t>
            </a:r>
            <a:r>
              <a:rPr lang="en-US" sz="1000" kern="1200" dirty="0">
                <a:solidFill>
                  <a:schemeClr val="tx2"/>
                </a:solidFill>
                <a:effectLst/>
                <a:latin typeface="Arial" panose="020B0604020202020204" pitchFamily="34" charset="0"/>
                <a:ea typeface="+mn-ea"/>
                <a:cs typeface="Arial" panose="020B0604020202020204" pitchFamily="34" charset="0"/>
              </a:rPr>
              <a:t>Common sense tells you to slow down when roads become icy and slick; however, it is the Holy Spirit that tells you to slow down when you are unable to perceive with your senses what may be happening next; for example, someone coming around a blind corner that you may crash into if you did not slow down. Likewise, you could be planning a trip to grandmothers and the weatherman advises you not to drive on the roads, but the Holy Spirit tells you to go visit your grand-mother despite the warning. And in so doing, you find out that she had fallen and was unable to get to a phone to call for help; obeying the inner voice saved her life.</a:t>
            </a:r>
          </a:p>
          <a:p>
            <a:pPr marL="0" marR="0" lvl="0" indent="0" algn="l" defTabSz="1218987" rtl="0" eaLnBrk="1" fontAlgn="auto" latinLnBrk="0" hangingPunct="1">
              <a:lnSpc>
                <a:spcPct val="100000"/>
              </a:lnSpc>
              <a:spcBef>
                <a:spcPts val="0"/>
              </a:spcBef>
              <a:spcAft>
                <a:spcPts val="600"/>
              </a:spcAft>
              <a:buClrTx/>
              <a:buSzTx/>
              <a:buFontTx/>
              <a:buNone/>
              <a:tabLst/>
              <a:defRPr/>
            </a:pPr>
            <a:endParaRPr lang="en-US" sz="1000" kern="1200" dirty="0">
              <a:solidFill>
                <a:schemeClr val="tx2"/>
              </a:solidFill>
              <a:effectLst/>
              <a:latin typeface="Arial" panose="020B0604020202020204" pitchFamily="34" charset="0"/>
              <a:ea typeface="+mn-ea"/>
              <a:cs typeface="Arial" panose="020B0604020202020204" pitchFamily="34" charset="0"/>
            </a:endParaRPr>
          </a:p>
          <a:p>
            <a:pPr marL="609493" marR="0" lvl="1" indent="0" algn="l" defTabSz="1218987" rtl="0" eaLnBrk="1" fontAlgn="auto" latinLnBrk="0" hangingPunct="1">
              <a:lnSpc>
                <a:spcPct val="100000"/>
              </a:lnSpc>
              <a:spcBef>
                <a:spcPts val="0"/>
              </a:spcBef>
              <a:spcAft>
                <a:spcPts val="600"/>
              </a:spcAft>
              <a:buClrTx/>
              <a:buSzTx/>
              <a:buFontTx/>
              <a:buNone/>
              <a:tabLst/>
              <a:defRPr/>
            </a:pPr>
            <a:r>
              <a:rPr lang="es-ES" sz="1000" b="1" dirty="0"/>
              <a:t>Por lo tanto, ser guiado por el espíritu requiere que usted vaya más allá del sentido común.</a:t>
            </a:r>
            <a:r>
              <a:rPr lang="es-ES" sz="1000" dirty="0"/>
              <a:t> El sentido común le dice que disminuya la velocidad cuando los caminos se vuelven helados y resbalosos; sin embargo, es el Espíritu Santo quien le dice que disminuya la velocidad cuando no pueda percibir con sus sentidos lo que puede suceder a continuación; por ejemplo, alguien viene de un rincón ciego y podría chocar con usted y si</a:t>
            </a:r>
            <a:r>
              <a:rPr lang="es-ES" sz="1000" baseline="0" dirty="0"/>
              <a:t> usted no hubiera </a:t>
            </a:r>
            <a:r>
              <a:rPr lang="es-ES" sz="1000" dirty="0"/>
              <a:t>disminuido</a:t>
            </a:r>
            <a:r>
              <a:rPr lang="es-ES" sz="1000" baseline="0" dirty="0"/>
              <a:t> la velocidad</a:t>
            </a:r>
            <a:r>
              <a:rPr lang="es-ES" sz="1000" dirty="0"/>
              <a:t>. Del mismo modo, usted podría estar planeando un viaje donde su abuela y el meteorólogo le aconseja no conducir en las carreteras, pero el Espíritu Santo le dice que vaya a visitar a su abuela a pesar de la advertencia. Y al hacerlo, se da cuenta de que ella</a:t>
            </a:r>
            <a:r>
              <a:rPr lang="es-ES" sz="1000" baseline="0" dirty="0"/>
              <a:t> se</a:t>
            </a:r>
            <a:r>
              <a:rPr lang="es-ES" sz="1000" dirty="0"/>
              <a:t> cayó y no pudo llegar a un teléfono para pedir ayuda; obedecer la voz interior le salvó la vida.</a:t>
            </a:r>
            <a:endParaRPr lang="en-US" sz="1000" b="1" kern="1200" dirty="0">
              <a:solidFill>
                <a:schemeClr val="tx2"/>
              </a:solidFill>
              <a:effectLst/>
              <a:latin typeface="Arial" panose="020B0604020202020204" pitchFamily="34" charset="0"/>
              <a:ea typeface="+mn-ea"/>
              <a:cs typeface="Arial" panose="020B0604020202020204" pitchFamily="34" charset="0"/>
            </a:endParaRPr>
          </a:p>
          <a:p>
            <a:pPr marL="609493" marR="0" lvl="1" indent="0" algn="l" defTabSz="1218987" rtl="0" eaLnBrk="1" fontAlgn="auto" latinLnBrk="0" hangingPunct="1">
              <a:lnSpc>
                <a:spcPct val="100000"/>
              </a:lnSpc>
              <a:spcBef>
                <a:spcPts val="0"/>
              </a:spcBef>
              <a:spcAft>
                <a:spcPts val="600"/>
              </a:spcAft>
              <a:buClrTx/>
              <a:buSzTx/>
              <a:buFontTx/>
              <a:buNone/>
              <a:tabLst/>
              <a:defRPr/>
            </a:pPr>
            <a:endParaRPr lang="en-US" sz="1000" kern="1200" dirty="0">
              <a:solidFill>
                <a:schemeClr val="tx2"/>
              </a:solidFill>
              <a:effectLst/>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000" kern="1200" dirty="0">
              <a:solidFill>
                <a:schemeClr val="tx2"/>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9</a:t>
            </a:fld>
            <a:endParaRPr lang="en-US" dirty="0"/>
          </a:p>
        </p:txBody>
      </p:sp>
      <p:sp>
        <p:nvSpPr>
          <p:cNvPr id="6" name="Date Placeholder 5"/>
          <p:cNvSpPr>
            <a:spLocks noGrp="1"/>
          </p:cNvSpPr>
          <p:nvPr>
            <p:ph type="dt" idx="12"/>
          </p:nvPr>
        </p:nvSpPr>
        <p:spPr/>
        <p:txBody>
          <a:bodyPr/>
          <a:lstStyle/>
          <a:p>
            <a:fld id="{C1AB46FB-6BD5-477D-9DEA-74EA4EB4C562}" type="datetime1">
              <a:rPr lang="en-US" smtClean="0"/>
              <a:pPr/>
              <a:t>10/11/2017</a:t>
            </a:fld>
            <a:endParaRPr lang="en-US" dirty="0"/>
          </a:p>
        </p:txBody>
      </p:sp>
      <p:sp>
        <p:nvSpPr>
          <p:cNvPr id="7" name="Header Placeholder 6"/>
          <p:cNvSpPr>
            <a:spLocks noGrp="1"/>
          </p:cNvSpPr>
          <p:nvPr>
            <p:ph type="hdr" sz="quarter" idx="13"/>
          </p:nvPr>
        </p:nvSpPr>
        <p:spPr/>
        <p:txBody>
          <a:bodyPr/>
          <a:lstStyle/>
          <a:p>
            <a:endParaRPr lang="en-US" dirty="0"/>
          </a:p>
        </p:txBody>
      </p:sp>
    </p:spTree>
    <p:extLst>
      <p:ext uri="{BB962C8B-B14F-4D97-AF65-F5344CB8AC3E}">
        <p14:creationId xmlns:p14="http://schemas.microsoft.com/office/powerpoint/2010/main" val="580765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pPr/>
              <a:t>10/11/2017</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591C5AD9-787D-40FA-8A4D-16A055B9AF81}" type="slidenum">
              <a:rPr/>
              <a:pPr/>
              <a:t>‹#›</a:t>
            </a:fld>
            <a:endParaRPr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pPr/>
              <a:t>10/11/2017</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591C5AD9-787D-40FA-8A4D-16A055B9AF81}" type="slidenum">
              <a:rPr/>
              <a:pPr/>
              <a:t>‹#›</a:t>
            </a:fld>
            <a:endParaRPr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88825"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399" dirty="0"/>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100" y="0"/>
            <a:ext cx="1747069" cy="2292094"/>
          </a:xfrm>
          <a:prstGeom prst="rect">
            <a:avLst/>
          </a:prstGeom>
        </p:spPr>
      </p:pic>
      <p:sp>
        <p:nvSpPr>
          <p:cNvPr id="2" name="Title 1"/>
          <p:cNvSpPr>
            <a:spLocks noGrp="1"/>
          </p:cNvSpPr>
          <p:nvPr>
            <p:ph type="ctrTitle"/>
          </p:nvPr>
        </p:nvSpPr>
        <p:spPr>
          <a:xfrm>
            <a:off x="1104612" y="2292095"/>
            <a:ext cx="10093871" cy="2219691"/>
          </a:xfrm>
        </p:spPr>
        <p:txBody>
          <a:bodyPr anchor="ctr">
            <a:normAutofit/>
          </a:bodyPr>
          <a:lstStyle>
            <a:lvl1pPr algn="l">
              <a:defRPr sz="4399" cap="all" baseline="0"/>
            </a:lvl1pPr>
          </a:lstStyle>
          <a:p>
            <a:r>
              <a:rPr lang="en-US"/>
              <a:t>Click to edit Master title style</a:t>
            </a:r>
            <a:endParaRPr/>
          </a:p>
        </p:txBody>
      </p:sp>
      <p:sp>
        <p:nvSpPr>
          <p:cNvPr id="3" name="Subtitle 2"/>
          <p:cNvSpPr>
            <a:spLocks noGrp="1"/>
          </p:cNvSpPr>
          <p:nvPr>
            <p:ph type="subTitle" idx="1"/>
          </p:nvPr>
        </p:nvSpPr>
        <p:spPr>
          <a:xfrm>
            <a:off x="1104611" y="4511785"/>
            <a:ext cx="10093872" cy="955565"/>
          </a:xfrm>
        </p:spPr>
        <p:txBody>
          <a:bodyPr>
            <a:normAutofit/>
          </a:bodyPr>
          <a:lstStyle>
            <a:lvl1pPr marL="0" indent="0" algn="l">
              <a:spcBef>
                <a:spcPts val="0"/>
              </a:spcBef>
              <a:buNone/>
              <a:defRPr sz="17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a:p>
        </p:txBody>
      </p:sp>
      <p:sp>
        <p:nvSpPr>
          <p:cNvPr id="7" name="Rectangle 6"/>
          <p:cNvSpPr/>
          <p:nvPr/>
        </p:nvSpPr>
        <p:spPr>
          <a:xfrm>
            <a:off x="0" y="5778124"/>
            <a:ext cx="12188825"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399" dirty="0"/>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10/11/2017</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dirty="0"/>
          </a:p>
        </p:txBody>
      </p:sp>
    </p:spTree>
    <p:extLst>
      <p:ext uri="{BB962C8B-B14F-4D97-AF65-F5344CB8AC3E}">
        <p14:creationId xmlns:p14="http://schemas.microsoft.com/office/powerpoint/2010/main" val="135814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pPr/>
              <a:t>10/11/2017</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pPr/>
              <a:t>‹#›</a:t>
            </a:fld>
            <a:endParaRPr dirty="0"/>
          </a:p>
        </p:txBody>
      </p:sp>
    </p:spTree>
    <p:extLst>
      <p:ext uri="{BB962C8B-B14F-4D97-AF65-F5344CB8AC3E}">
        <p14:creationId xmlns:p14="http://schemas.microsoft.com/office/powerpoint/2010/main" val="329180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612" y="2292095"/>
            <a:ext cx="5732557" cy="2219691"/>
          </a:xfrm>
        </p:spPr>
        <p:txBody>
          <a:bodyPr anchor="ctr">
            <a:normAutofit/>
          </a:bodyPr>
          <a:lstStyle>
            <a:lvl1pPr algn="l">
              <a:defRPr sz="4399" cap="all" baseline="0"/>
            </a:lvl1pPr>
          </a:lstStyle>
          <a:p>
            <a:r>
              <a:rPr lang="en-US"/>
              <a:t>Click to edit Master title style</a:t>
            </a:r>
            <a:endParaRPr/>
          </a:p>
        </p:txBody>
      </p:sp>
      <p:sp>
        <p:nvSpPr>
          <p:cNvPr id="3" name="Subtitle 2"/>
          <p:cNvSpPr>
            <a:spLocks noGrp="1"/>
          </p:cNvSpPr>
          <p:nvPr>
            <p:ph type="subTitle" idx="1"/>
          </p:nvPr>
        </p:nvSpPr>
        <p:spPr>
          <a:xfrm>
            <a:off x="1104612" y="4511785"/>
            <a:ext cx="5732557" cy="955565"/>
          </a:xfrm>
        </p:spPr>
        <p:txBody>
          <a:bodyPr>
            <a:normAutofit/>
          </a:bodyPr>
          <a:lstStyle>
            <a:lvl1pPr marL="0" indent="0" algn="l">
              <a:spcBef>
                <a:spcPts val="0"/>
              </a:spcBef>
              <a:buNone/>
              <a:defRPr sz="17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79246" y="1310656"/>
            <a:ext cx="5209580" cy="4208604"/>
          </a:xfrm>
          <a:solidFill>
            <a:schemeClr val="tx1">
              <a:lumMod val="20000"/>
              <a:lumOff val="80000"/>
            </a:schemeClr>
          </a:solidFill>
        </p:spPr>
        <p:txBody>
          <a:bodyPr tIns="1005840"/>
          <a:lstStyle>
            <a:lvl1pPr marL="0" indent="0" algn="ctr">
              <a:buNone/>
              <a:defRPr/>
            </a:lvl1pPr>
          </a:lstStyle>
          <a:p>
            <a:r>
              <a:rPr lang="en-US" dirty="0"/>
              <a:t>Click icon to add picture</a:t>
            </a:r>
            <a:endParaRPr dirty="0"/>
          </a:p>
        </p:txBody>
      </p:sp>
      <p:sp>
        <p:nvSpPr>
          <p:cNvPr id="8" name="Rectangle 7"/>
          <p:cNvSpPr/>
          <p:nvPr/>
        </p:nvSpPr>
        <p:spPr>
          <a:xfrm>
            <a:off x="0" y="0"/>
            <a:ext cx="12188825"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399" dirty="0"/>
          </a:p>
        </p:txBody>
      </p:sp>
      <p:grpSp>
        <p:nvGrpSpPr>
          <p:cNvPr id="14" name="Group 13"/>
          <p:cNvGrpSpPr/>
          <p:nvPr/>
        </p:nvGrpSpPr>
        <p:grpSpPr>
          <a:xfrm>
            <a:off x="0" y="1143001"/>
            <a:ext cx="12188825"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535" y="0"/>
            <a:ext cx="1747069" cy="2292094"/>
          </a:xfrm>
          <a:prstGeom prst="rect">
            <a:avLst/>
          </a:prstGeom>
        </p:spPr>
      </p:pic>
      <p:grpSp>
        <p:nvGrpSpPr>
          <p:cNvPr id="13" name="Group 12"/>
          <p:cNvGrpSpPr/>
          <p:nvPr/>
        </p:nvGrpSpPr>
        <p:grpSpPr>
          <a:xfrm rot="10800000">
            <a:off x="0" y="5645511"/>
            <a:ext cx="12188825"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88825"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399" dirty="0"/>
          </a:p>
        </p:txBody>
      </p:sp>
    </p:spTree>
    <p:extLst>
      <p:ext uri="{BB962C8B-B14F-4D97-AF65-F5344CB8AC3E}">
        <p14:creationId xmlns:p14="http://schemas.microsoft.com/office/powerpoint/2010/main" val="214371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1"/>
            <a:ext cx="12188825"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399" dirty="0"/>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535" y="0"/>
            <a:ext cx="1782724" cy="2971806"/>
          </a:xfrm>
          <a:prstGeom prst="rect">
            <a:avLst/>
          </a:prstGeom>
        </p:spPr>
      </p:pic>
      <p:sp>
        <p:nvSpPr>
          <p:cNvPr id="2" name="Title 1"/>
          <p:cNvSpPr>
            <a:spLocks noGrp="1"/>
          </p:cNvSpPr>
          <p:nvPr>
            <p:ph type="title"/>
          </p:nvPr>
        </p:nvSpPr>
        <p:spPr>
          <a:xfrm>
            <a:off x="1104612" y="2971806"/>
            <a:ext cx="10068476" cy="1684150"/>
          </a:xfrm>
        </p:spPr>
        <p:txBody>
          <a:bodyPr anchor="ctr">
            <a:normAutofit/>
          </a:bodyPr>
          <a:lstStyle>
            <a:lvl1pPr>
              <a:defRPr sz="4399"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612" y="4655956"/>
            <a:ext cx="10068476" cy="509750"/>
          </a:xfrm>
        </p:spPr>
        <p:txBody>
          <a:bodyPr>
            <a:normAutofit/>
          </a:bodyPr>
          <a:lstStyle>
            <a:lvl1pPr marL="0" indent="0">
              <a:spcBef>
                <a:spcPts val="0"/>
              </a:spcBef>
              <a:buNone/>
              <a:defRPr sz="1600">
                <a:solidFill>
                  <a:schemeClr val="bg1"/>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pPr/>
              <a:t>10/11/2017</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pPr/>
              <a:t>‹#›</a:t>
            </a:fld>
            <a:endParaRPr dirty="0"/>
          </a:p>
        </p:txBody>
      </p:sp>
    </p:spTree>
    <p:extLst>
      <p:ext uri="{BB962C8B-B14F-4D97-AF65-F5344CB8AC3E}">
        <p14:creationId xmlns:p14="http://schemas.microsoft.com/office/powerpoint/2010/main" val="392979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612" y="1600201"/>
            <a:ext cx="4913620" cy="4571999"/>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0593" y="1600201"/>
            <a:ext cx="4913620" cy="4571999"/>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pPr/>
              <a:t>10/11/2017</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pPr/>
              <a:t>‹#›</a:t>
            </a:fld>
            <a:endParaRPr dirty="0"/>
          </a:p>
        </p:txBody>
      </p:sp>
    </p:spTree>
    <p:extLst>
      <p:ext uri="{BB962C8B-B14F-4D97-AF65-F5344CB8AC3E}">
        <p14:creationId xmlns:p14="http://schemas.microsoft.com/office/powerpoint/2010/main" val="29618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612" y="1600200"/>
            <a:ext cx="4918191" cy="823912"/>
          </a:xfrm>
        </p:spPr>
        <p:txBody>
          <a:bodyPr anchor="b"/>
          <a:lstStyle>
            <a:lvl1pPr marL="0" indent="0">
              <a:spcBef>
                <a:spcPts val="0"/>
              </a:spcBef>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1104612" y="2424112"/>
            <a:ext cx="4918191"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4504" y="1600200"/>
            <a:ext cx="4918191" cy="823912"/>
          </a:xfrm>
        </p:spPr>
        <p:txBody>
          <a:bodyPr anchor="b"/>
          <a:lstStyle>
            <a:lvl1pPr marL="0" indent="0">
              <a:spcBef>
                <a:spcPts val="0"/>
              </a:spcBef>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164504" y="2424112"/>
            <a:ext cx="4918191"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pPr/>
              <a:t>10/11/2017</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0FF54DE5-C571-48E8-A5BC-B369434E2F44}" type="slidenum">
              <a:rPr/>
              <a:pPr/>
              <a:t>‹#›</a:t>
            </a:fld>
            <a:endParaRPr dirty="0"/>
          </a:p>
        </p:txBody>
      </p:sp>
    </p:spTree>
    <p:extLst>
      <p:ext uri="{BB962C8B-B14F-4D97-AF65-F5344CB8AC3E}">
        <p14:creationId xmlns:p14="http://schemas.microsoft.com/office/powerpoint/2010/main" val="167460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pPr/>
              <a:t>10/11/2017</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0FF54DE5-C571-48E8-A5BC-B369434E2F44}" type="slidenum">
              <a:rPr/>
              <a:pPr/>
              <a:t>‹#›</a:t>
            </a:fld>
            <a:endParaRPr dirty="0"/>
          </a:p>
        </p:txBody>
      </p:sp>
    </p:spTree>
    <p:extLst>
      <p:ext uri="{BB962C8B-B14F-4D97-AF65-F5344CB8AC3E}">
        <p14:creationId xmlns:p14="http://schemas.microsoft.com/office/powerpoint/2010/main" val="3970467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pPr/>
              <a:t>10/11/2017</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0FF54DE5-C571-48E8-A5BC-B369434E2F44}" type="slidenum">
              <a:rPr/>
              <a:pPr/>
              <a:t>‹#›</a:t>
            </a:fld>
            <a:endParaRPr dirty="0"/>
          </a:p>
        </p:txBody>
      </p:sp>
    </p:spTree>
    <p:extLst>
      <p:ext uri="{BB962C8B-B14F-4D97-AF65-F5344CB8AC3E}">
        <p14:creationId xmlns:p14="http://schemas.microsoft.com/office/powerpoint/2010/main" val="2984596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pPr/>
              <a:t>10/11/2017</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DA60BA0E-20D0-4E7C-B286-26C960A6788F}" type="slidenum">
              <a:rPr/>
              <a:pPr/>
              <a:t>‹#›</a:t>
            </a:fld>
            <a:endParaRPr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199"/>
            </a:lvl1pPr>
          </a:lstStyle>
          <a:p>
            <a:r>
              <a:rPr lang="en-US"/>
              <a:t>Click to edit Master title style</a:t>
            </a:r>
            <a:endParaRPr/>
          </a:p>
        </p:txBody>
      </p:sp>
      <p:sp>
        <p:nvSpPr>
          <p:cNvPr id="4" name="Text Placeholder 3"/>
          <p:cNvSpPr>
            <a:spLocks noGrp="1"/>
          </p:cNvSpPr>
          <p:nvPr>
            <p:ph type="body" sz="half" idx="2"/>
          </p:nvPr>
        </p:nvSpPr>
        <p:spPr>
          <a:xfrm>
            <a:off x="1104612" y="1600200"/>
            <a:ext cx="4383406" cy="4572000"/>
          </a:xfrm>
        </p:spPr>
        <p:txBody>
          <a:bodyPr>
            <a:normAutofit/>
          </a:bodyPr>
          <a:lstStyle>
            <a:lvl1pPr marL="0" indent="0">
              <a:spcBef>
                <a:spcPts val="1200"/>
              </a:spcBef>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3" name="Content Placeholder 2"/>
          <p:cNvSpPr>
            <a:spLocks noGrp="1"/>
          </p:cNvSpPr>
          <p:nvPr>
            <p:ph idx="1"/>
          </p:nvPr>
        </p:nvSpPr>
        <p:spPr>
          <a:xfrm>
            <a:off x="5640379" y="1600200"/>
            <a:ext cx="5443834" cy="4572001"/>
          </a:xfrm>
        </p:spPr>
        <p:txBody>
          <a:bodyPr>
            <a:normAutofit/>
          </a:bodyPr>
          <a:lstStyle>
            <a:lvl1pPr>
              <a:defRPr sz="1999"/>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pPr/>
              <a:t>10/11/2017</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pPr/>
              <a:t>‹#›</a:t>
            </a:fld>
            <a:endParaRPr dirty="0"/>
          </a:p>
        </p:txBody>
      </p:sp>
    </p:spTree>
    <p:extLst>
      <p:ext uri="{BB962C8B-B14F-4D97-AF65-F5344CB8AC3E}">
        <p14:creationId xmlns:p14="http://schemas.microsoft.com/office/powerpoint/2010/main" val="286515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199"/>
            </a:lvl1pPr>
          </a:lstStyle>
          <a:p>
            <a:r>
              <a:rPr lang="en-US"/>
              <a:t>Click to edit Master title style</a:t>
            </a:r>
            <a:endParaRPr/>
          </a:p>
        </p:txBody>
      </p:sp>
      <p:sp>
        <p:nvSpPr>
          <p:cNvPr id="4" name="Text Placeholder 3"/>
          <p:cNvSpPr>
            <a:spLocks noGrp="1"/>
          </p:cNvSpPr>
          <p:nvPr>
            <p:ph type="body" sz="half" idx="2"/>
          </p:nvPr>
        </p:nvSpPr>
        <p:spPr>
          <a:xfrm>
            <a:off x="1104612" y="1600200"/>
            <a:ext cx="3396111" cy="4572000"/>
          </a:xfrm>
        </p:spPr>
        <p:txBody>
          <a:bodyPr>
            <a:normAutofit/>
          </a:bodyPr>
          <a:lstStyle>
            <a:lvl1pPr marL="0" indent="0">
              <a:spcBef>
                <a:spcPts val="1200"/>
              </a:spcBef>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3459" y="1600200"/>
            <a:ext cx="6429237" cy="4572001"/>
          </a:xfrm>
        </p:spPr>
        <p:txBody>
          <a:bodyPr tIns="1188720">
            <a:normAutofit/>
          </a:bodyPr>
          <a:lstStyle>
            <a:lvl1pPr marL="0" indent="0" algn="ctr">
              <a:buNone/>
              <a:defRPr sz="19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dirty="0"/>
              <a:t>Click icon to add picture</a:t>
            </a:r>
            <a:endParaRPr dirty="0"/>
          </a:p>
        </p:txBody>
      </p:sp>
      <p:sp>
        <p:nvSpPr>
          <p:cNvPr id="5" name="Date Placeholder 4"/>
          <p:cNvSpPr>
            <a:spLocks noGrp="1"/>
          </p:cNvSpPr>
          <p:nvPr>
            <p:ph type="dt" sz="half" idx="10"/>
          </p:nvPr>
        </p:nvSpPr>
        <p:spPr/>
        <p:txBody>
          <a:bodyPr/>
          <a:lstStyle/>
          <a:p>
            <a:fld id="{402B9795-92DC-40DC-A1CA-9A4B349D7824}" type="datetimeFigureOut">
              <a:rPr lang="en-US"/>
              <a:pPr/>
              <a:t>10/11/2017</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pPr/>
              <a:t>‹#›</a:t>
            </a:fld>
            <a:endParaRPr dirty="0"/>
          </a:p>
        </p:txBody>
      </p:sp>
    </p:spTree>
    <p:extLst>
      <p:ext uri="{BB962C8B-B14F-4D97-AF65-F5344CB8AC3E}">
        <p14:creationId xmlns:p14="http://schemas.microsoft.com/office/powerpoint/2010/main" val="121096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pPr/>
              <a:t>10/11/2017</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pPr/>
              <a:t>‹#›</a:t>
            </a:fld>
            <a:endParaRPr dirty="0"/>
          </a:p>
        </p:txBody>
      </p:sp>
    </p:spTree>
    <p:extLst>
      <p:ext uri="{BB962C8B-B14F-4D97-AF65-F5344CB8AC3E}">
        <p14:creationId xmlns:p14="http://schemas.microsoft.com/office/powerpoint/2010/main" val="99659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0159" y="365125"/>
            <a:ext cx="1714054"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612" y="365125"/>
            <a:ext cx="8096787"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pPr/>
              <a:t>10/11/2017</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pPr/>
              <a:t>‹#›</a:t>
            </a:fld>
            <a:endParaRPr dirty="0"/>
          </a:p>
        </p:txBody>
      </p:sp>
      <p:grpSp>
        <p:nvGrpSpPr>
          <p:cNvPr id="7" name="Group 6"/>
          <p:cNvGrpSpPr/>
          <p:nvPr/>
        </p:nvGrpSpPr>
        <p:grpSpPr>
          <a:xfrm rot="5400000">
            <a:off x="6511617" y="3228855"/>
            <a:ext cx="5632704" cy="84381"/>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9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pPr/>
              <a:t>10/11/2017</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EB37DED6-D4C7-42EE-AB49-D2E39E64FDE4}" type="slidenum">
              <a:rPr/>
              <a:pPr/>
              <a:t>‹#›</a:t>
            </a:fld>
            <a:endParaRPr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pPr/>
              <a:t>10/11/2017</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EB37DED6-D4C7-42EE-AB49-D2E39E64FDE4}" type="slidenum">
              <a:rPr/>
              <a:pPr/>
              <a:t>‹#›</a:t>
            </a:fld>
            <a:endParaRPr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pPr/>
              <a:t>10/11/2017</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EB37DED6-D4C7-42EE-AB49-D2E39E64FDE4}" type="slidenum">
              <a:rPr/>
              <a:pPr/>
              <a:t>‹#›</a:t>
            </a:fld>
            <a:endParaRPr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pPr/>
              <a:t>10/11/2017</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EB37DED6-D4C7-42EE-AB49-D2E39E64FDE4}" type="slidenum">
              <a:rPr/>
              <a:pPr/>
              <a:t>‹#›</a:t>
            </a:fld>
            <a:endParaRPr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pPr/>
              <a:t>10/11/2017</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DFBB78A-01B4-41F2-96B0-677A4A282832}" type="slidenum">
              <a:rPr/>
              <a:pPr/>
              <a:t>‹#›</a:t>
            </a:fld>
            <a:endParaRPr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dirty="0"/>
              <a:t>Click icon to add picture</a:t>
            </a:r>
            <a:endParaRPr dirty="0"/>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pPr/>
              <a:t>10/11/2017</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DFBB78A-01B4-41F2-96B0-677A4A282832}" type="slidenum">
              <a:rPr/>
              <a:pPr/>
              <a:t>‹#›</a:t>
            </a:fld>
            <a:endParaRPr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10/11/2017</a:t>
            </a:fld>
            <a:endParaRPr lang="en-US"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612" y="76200"/>
            <a:ext cx="9978083"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613" y="1600200"/>
            <a:ext cx="9979600" cy="457200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612" y="6356352"/>
            <a:ext cx="1829083"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10/11/2017</a:t>
            </a:fld>
            <a:endParaRPr lang="en-US" dirty="0"/>
          </a:p>
        </p:txBody>
      </p:sp>
      <p:sp>
        <p:nvSpPr>
          <p:cNvPr id="5" name="Footer Placeholder 4"/>
          <p:cNvSpPr>
            <a:spLocks noGrp="1"/>
          </p:cNvSpPr>
          <p:nvPr>
            <p:ph type="ftr" sz="quarter" idx="3"/>
          </p:nvPr>
        </p:nvSpPr>
        <p:spPr>
          <a:xfrm>
            <a:off x="2933695" y="6356350"/>
            <a:ext cx="6321435"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dirty="0"/>
          </a:p>
        </p:txBody>
      </p:sp>
      <p:sp>
        <p:nvSpPr>
          <p:cNvPr id="6" name="Slide Number Placeholder 5"/>
          <p:cNvSpPr>
            <a:spLocks noGrp="1"/>
          </p:cNvSpPr>
          <p:nvPr>
            <p:ph type="sldNum" sz="quarter" idx="4"/>
          </p:nvPr>
        </p:nvSpPr>
        <p:spPr>
          <a:xfrm>
            <a:off x="9254371" y="6356352"/>
            <a:ext cx="1828324"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dirty="0"/>
          </a:p>
        </p:txBody>
      </p:sp>
      <p:grpSp>
        <p:nvGrpSpPr>
          <p:cNvPr id="15" name="Group 14"/>
          <p:cNvGrpSpPr/>
          <p:nvPr/>
        </p:nvGrpSpPr>
        <p:grpSpPr>
          <a:xfrm>
            <a:off x="1103089" y="1219202"/>
            <a:ext cx="99826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6232026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27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799"/>
        </a:spcBef>
        <a:buFont typeface="Wingdings" panose="05000000000000000000" pitchFamily="2" charset="2"/>
        <a:buChar char="§"/>
        <a:defRPr sz="1999" kern="1200">
          <a:solidFill>
            <a:schemeClr val="tx1"/>
          </a:solidFill>
          <a:latin typeface="+mn-lt"/>
          <a:ea typeface="+mn-ea"/>
          <a:cs typeface="+mn-cs"/>
        </a:defRPr>
      </a:lvl1pPr>
      <a:lvl2pPr marL="685594" indent="-228531" algn="l" defTabSz="914126"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2657" indent="-228531" algn="l" defTabSz="914126"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599720" indent="-228531" algn="l" defTabSz="914126"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6783" indent="-228531" algn="l" defTabSz="914126"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1930399"/>
          </a:xfrm>
        </p:spPr>
        <p:txBody>
          <a:bodyPr>
            <a:normAutofit fontScale="90000"/>
          </a:bodyPr>
          <a:lstStyle/>
          <a:p>
            <a:r>
              <a:rPr lang="es-ES" b="1" dirty="0"/>
              <a:t>La Educación Dirigida Por El Espíritu </a:t>
            </a:r>
            <a:endParaRPr lang="en-US" b="1" dirty="0"/>
          </a:p>
        </p:txBody>
      </p:sp>
      <p:sp>
        <p:nvSpPr>
          <p:cNvPr id="3" name="Subtitle 2"/>
          <p:cNvSpPr>
            <a:spLocks noGrp="1"/>
          </p:cNvSpPr>
          <p:nvPr>
            <p:ph type="subTitle" idx="1"/>
          </p:nvPr>
        </p:nvSpPr>
        <p:spPr>
          <a:xfrm>
            <a:off x="4672383" y="3429000"/>
            <a:ext cx="7008574" cy="838200"/>
          </a:xfrm>
        </p:spPr>
        <p:txBody>
          <a:bodyPr>
            <a:normAutofit/>
          </a:bodyPr>
          <a:lstStyle/>
          <a:p>
            <a:r>
              <a:rPr lang="en-US" b="1" dirty="0"/>
              <a:t>Y el Maestro </a:t>
            </a:r>
          </a:p>
        </p:txBody>
      </p:sp>
      <p:sp>
        <p:nvSpPr>
          <p:cNvPr id="4" name="TextBox 3"/>
          <p:cNvSpPr txBox="1"/>
          <p:nvPr/>
        </p:nvSpPr>
        <p:spPr>
          <a:xfrm>
            <a:off x="7770812" y="5257800"/>
            <a:ext cx="2945037" cy="1569660"/>
          </a:xfrm>
          <a:prstGeom prst="rect">
            <a:avLst/>
          </a:prstGeom>
          <a:noFill/>
        </p:spPr>
        <p:txBody>
          <a:bodyPr wrap="none" rtlCol="0">
            <a:spAutoFit/>
          </a:bodyPr>
          <a:lstStyle/>
          <a:p>
            <a:r>
              <a:rPr lang="en-US" dirty="0"/>
              <a:t>Dr. Dennis Demuth</a:t>
            </a:r>
          </a:p>
          <a:p>
            <a:r>
              <a:rPr lang="en-US" dirty="0"/>
              <a:t>Colombia 2017</a:t>
            </a:r>
            <a:endParaRPr lang="es-ES" dirty="0"/>
          </a:p>
          <a:p>
            <a:r>
              <a:rPr lang="es-ES" dirty="0"/>
              <a:t>Sesión 3, Parte 1</a:t>
            </a:r>
            <a:endParaRPr lang="en-US" dirty="0"/>
          </a:p>
          <a:p>
            <a:endParaRPr lang="en-US"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17308" y="76200"/>
            <a:ext cx="10692103" cy="1397000"/>
          </a:xfrm>
        </p:spPr>
        <p:txBody>
          <a:bodyPr>
            <a:noAutofit/>
          </a:bodyPr>
          <a:lstStyle/>
          <a:p>
            <a:r>
              <a:rPr lang="es-ES" sz="3600" b="1" dirty="0">
                <a:solidFill>
                  <a:srgbClr val="00B0F0"/>
                </a:solidFill>
              </a:rPr>
              <a:t>Las expectativas de un Profesor Dirigido por el Espíritu ¿Cómo invitar a la orientación </a:t>
            </a:r>
            <a:endParaRPr lang="en-US" sz="3600" b="1" dirty="0">
              <a:solidFill>
                <a:srgbClr val="00B0F0"/>
              </a:solidFill>
            </a:endParaRPr>
          </a:p>
        </p:txBody>
      </p:sp>
      <p:sp>
        <p:nvSpPr>
          <p:cNvPr id="14" name="Content Placeholder 13"/>
          <p:cNvSpPr>
            <a:spLocks noGrp="1"/>
          </p:cNvSpPr>
          <p:nvPr>
            <p:ph idx="1"/>
          </p:nvPr>
        </p:nvSpPr>
        <p:spPr>
          <a:xfrm>
            <a:off x="836612" y="1492250"/>
            <a:ext cx="10474563" cy="4622800"/>
          </a:xfrm>
        </p:spPr>
        <p:txBody>
          <a:bodyPr>
            <a:normAutofit/>
          </a:bodyPr>
          <a:lstStyle/>
          <a:p>
            <a:pPr marL="0" indent="0">
              <a:buNone/>
            </a:pPr>
            <a:r>
              <a:rPr lang="en-US" sz="3600" b="1" dirty="0"/>
              <a:t>9. </a:t>
            </a:r>
            <a:r>
              <a:rPr lang="en-US" sz="3600" b="1" dirty="0" err="1"/>
              <a:t>Escuchar</a:t>
            </a:r>
            <a:r>
              <a:rPr lang="en-US" sz="3600" b="1" dirty="0"/>
              <a:t> y </a:t>
            </a:r>
            <a:r>
              <a:rPr lang="en-US" sz="3600" b="1" dirty="0" err="1"/>
              <a:t>obedecer</a:t>
            </a:r>
            <a:endParaRPr lang="en-US" sz="3600" b="1" dirty="0"/>
          </a:p>
        </p:txBody>
      </p:sp>
      <p:graphicFrame>
        <p:nvGraphicFramePr>
          <p:cNvPr id="4" name="Diagram 3"/>
          <p:cNvGraphicFramePr/>
          <p:nvPr>
            <p:extLst>
              <p:ext uri="{D42A27DB-BD31-4B8C-83A1-F6EECF244321}">
                <p14:modId xmlns:p14="http://schemas.microsoft.com/office/powerpoint/2010/main" val="3294359589"/>
              </p:ext>
            </p:extLst>
          </p:nvPr>
        </p:nvGraphicFramePr>
        <p:xfrm>
          <a:off x="1293812" y="2286000"/>
          <a:ext cx="83058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682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s-ES" sz="3600" b="1" dirty="0">
                <a:solidFill>
                  <a:srgbClr val="00B0F0"/>
                </a:solidFill>
              </a:rPr>
              <a:t>Las expectativas de que el Espíritu Dirigidos por el Profesor </a:t>
            </a:r>
            <a:endParaRPr lang="en-US" sz="3600" b="1" dirty="0">
              <a:solidFill>
                <a:srgbClr val="00B0F0"/>
              </a:solidFill>
            </a:endParaRPr>
          </a:p>
        </p:txBody>
      </p:sp>
      <p:sp>
        <p:nvSpPr>
          <p:cNvPr id="14" name="Content Placeholder 13"/>
          <p:cNvSpPr>
            <a:spLocks noGrp="1"/>
          </p:cNvSpPr>
          <p:nvPr>
            <p:ph idx="1"/>
          </p:nvPr>
        </p:nvSpPr>
        <p:spPr>
          <a:xfrm>
            <a:off x="836612" y="1492250"/>
            <a:ext cx="10474563" cy="717550"/>
          </a:xfrm>
        </p:spPr>
        <p:txBody>
          <a:bodyPr>
            <a:normAutofit/>
          </a:bodyPr>
          <a:lstStyle/>
          <a:p>
            <a:pPr marL="0" indent="0">
              <a:buNone/>
            </a:pPr>
            <a:r>
              <a:rPr lang="es-ES" sz="3600" b="1" dirty="0"/>
              <a:t>10. Mejorar su sensibilidad al Espíritu Santo </a:t>
            </a:r>
            <a:endParaRPr lang="en-US" sz="3600" b="1" dirty="0"/>
          </a:p>
        </p:txBody>
      </p:sp>
      <p:graphicFrame>
        <p:nvGraphicFramePr>
          <p:cNvPr id="3" name="Diagram 2"/>
          <p:cNvGraphicFramePr/>
          <p:nvPr>
            <p:extLst>
              <p:ext uri="{D42A27DB-BD31-4B8C-83A1-F6EECF244321}">
                <p14:modId xmlns:p14="http://schemas.microsoft.com/office/powerpoint/2010/main" val="4058630224"/>
              </p:ext>
            </p:extLst>
          </p:nvPr>
        </p:nvGraphicFramePr>
        <p:xfrm>
          <a:off x="1115721" y="2171700"/>
          <a:ext cx="8125883" cy="4686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7562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s-ES" sz="3600" b="1" dirty="0">
                <a:solidFill>
                  <a:srgbClr val="00B0F0"/>
                </a:solidFill>
              </a:rPr>
              <a:t>Las expectativas de que el Espíritu Dirigidos por el Profesor </a:t>
            </a:r>
            <a:endParaRPr lang="en-US" sz="3600" b="1" dirty="0">
              <a:solidFill>
                <a:srgbClr val="00B0F0"/>
              </a:solidFill>
            </a:endParaRPr>
          </a:p>
        </p:txBody>
      </p:sp>
      <p:sp>
        <p:nvSpPr>
          <p:cNvPr id="14" name="Content Placeholder 13"/>
          <p:cNvSpPr>
            <a:spLocks noGrp="1"/>
          </p:cNvSpPr>
          <p:nvPr>
            <p:ph idx="1"/>
          </p:nvPr>
        </p:nvSpPr>
        <p:spPr>
          <a:xfrm>
            <a:off x="836612" y="1492250"/>
            <a:ext cx="10474563" cy="5137150"/>
          </a:xfrm>
        </p:spPr>
        <p:txBody>
          <a:bodyPr>
            <a:normAutofit lnSpcReduction="10000"/>
          </a:bodyPr>
          <a:lstStyle/>
          <a:p>
            <a:pPr marL="0" indent="0">
              <a:buNone/>
            </a:pPr>
            <a:r>
              <a:rPr lang="es-ES" sz="3600" b="1" dirty="0"/>
              <a:t>11. Enviar al Espíritu de Dios </a:t>
            </a:r>
          </a:p>
          <a:p>
            <a:pPr marL="0" indent="0">
              <a:buNone/>
            </a:pPr>
            <a:r>
              <a:rPr lang="es-ES" sz="3600" b="1" dirty="0"/>
              <a:t>12. Uso espíritu infundido métodos </a:t>
            </a:r>
          </a:p>
          <a:p>
            <a:pPr marL="0" indent="0">
              <a:buNone/>
            </a:pPr>
            <a:endParaRPr lang="es-ES" sz="3600" b="1" dirty="0"/>
          </a:p>
          <a:p>
            <a:pPr marL="0" indent="0">
              <a:buNone/>
            </a:pPr>
            <a:endParaRPr lang="es-ES" sz="3600" b="1" dirty="0"/>
          </a:p>
          <a:p>
            <a:pPr marL="0" indent="0">
              <a:buNone/>
            </a:pPr>
            <a:r>
              <a:rPr lang="es-ES" sz="3600" b="1" dirty="0"/>
              <a:t>13. Proporcionar la impartición de la verdad espiritual </a:t>
            </a:r>
          </a:p>
          <a:p>
            <a:pPr marL="0" indent="0">
              <a:buNone/>
            </a:pPr>
            <a:r>
              <a:rPr lang="es-ES" sz="3600" b="1" dirty="0"/>
              <a:t>14. Ayudar a los estudiantes a convertirse en todo lo que Dios quiere para convertirse en </a:t>
            </a:r>
            <a:endParaRPr lang="en-US" sz="3600" b="1" dirty="0"/>
          </a:p>
        </p:txBody>
      </p:sp>
      <p:sp>
        <p:nvSpPr>
          <p:cNvPr id="2" name="TextBox 1"/>
          <p:cNvSpPr txBox="1"/>
          <p:nvPr/>
        </p:nvSpPr>
        <p:spPr>
          <a:xfrm>
            <a:off x="1674812" y="3048000"/>
            <a:ext cx="9982200" cy="1200329"/>
          </a:xfrm>
          <a:prstGeom prst="rect">
            <a:avLst/>
          </a:prstGeom>
          <a:noFill/>
        </p:spPr>
        <p:txBody>
          <a:bodyPr wrap="square" rtlCol="0">
            <a:spAutoFit/>
          </a:bodyPr>
          <a:lstStyle/>
          <a:p>
            <a:r>
              <a:rPr lang="es-ES" dirty="0">
                <a:solidFill>
                  <a:schemeClr val="tx2"/>
                </a:solidFill>
              </a:rPr>
              <a:t>Como maestros conscientemente dependen del Espíritu en la oración y busca ser creativo y eficaz en su enseñanza, Él los guiará en la elección de técnicas de enseñanza apropiadas </a:t>
            </a:r>
            <a:endParaRPr lang="en-US" dirty="0"/>
          </a:p>
        </p:txBody>
      </p:sp>
    </p:spTree>
    <p:extLst>
      <p:ext uri="{BB962C8B-B14F-4D97-AF65-F5344CB8AC3E}">
        <p14:creationId xmlns:p14="http://schemas.microsoft.com/office/powerpoint/2010/main" val="30887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up)">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up)">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wipe(up)">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
                                            <p:txEl>
                                              <p:pRg st="5" end="5"/>
                                            </p:txEl>
                                          </p:spTgt>
                                        </p:tgtEl>
                                        <p:attrNameLst>
                                          <p:attrName>style.visibility</p:attrName>
                                        </p:attrNameLst>
                                      </p:cBhvr>
                                      <p:to>
                                        <p:strVal val="visible"/>
                                      </p:to>
                                    </p:set>
                                    <p:animEffect transition="in" filter="wipe(up)">
                                      <p:cBhvr>
                                        <p:cTn id="22" dur="500"/>
                                        <p:tgtEl>
                                          <p:spTgt spid="1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s-ES" sz="3600" b="1" dirty="0">
                <a:solidFill>
                  <a:srgbClr val="00B0F0"/>
                </a:solidFill>
              </a:rPr>
              <a:t>Expectativas del profesor Dirigido por el Espíritu</a:t>
            </a:r>
            <a:endParaRPr lang="en-US" sz="3600" b="1" dirty="0">
              <a:solidFill>
                <a:srgbClr val="00B0F0"/>
              </a:solidFill>
            </a:endParaRPr>
          </a:p>
        </p:txBody>
      </p:sp>
      <p:sp>
        <p:nvSpPr>
          <p:cNvPr id="6" name="TextBox 5"/>
          <p:cNvSpPr txBox="1"/>
          <p:nvPr/>
        </p:nvSpPr>
        <p:spPr>
          <a:xfrm>
            <a:off x="4645262" y="1752600"/>
            <a:ext cx="6627813" cy="3046988"/>
          </a:xfrm>
          <a:prstGeom prst="rect">
            <a:avLst/>
          </a:prstGeom>
          <a:noFill/>
        </p:spPr>
        <p:txBody>
          <a:bodyPr wrap="square" rtlCol="0">
            <a:spAutoFit/>
          </a:bodyPr>
          <a:lstStyle/>
          <a:p>
            <a:pPr>
              <a:spcAft>
                <a:spcPts val="600"/>
              </a:spcAft>
            </a:pPr>
            <a:r>
              <a:rPr lang="es-ES" b="1" dirty="0"/>
              <a:t>Estar junto al Espíritu Santo, que ya se encuentra de su lado. No luchar contra Él. Usted puede tener la confianza de que el Espíritu Santo está obrando en cada estudiante, confirmando las buenas decisiones y trayendo convicción de </a:t>
            </a:r>
            <a:r>
              <a:rPr lang="es-ES" b="1"/>
              <a:t>las equivocadas</a:t>
            </a:r>
            <a:r>
              <a:rPr lang="es-ES" b="1" dirty="0"/>
              <a:t>, incluso antes de que usted lo perciba. </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309" y="1408112"/>
            <a:ext cx="2771775" cy="5057775"/>
          </a:xfrm>
          <a:prstGeom prst="rect">
            <a:avLst/>
          </a:prstGeom>
        </p:spPr>
      </p:pic>
    </p:spTree>
    <p:extLst>
      <p:ext uri="{BB962C8B-B14F-4D97-AF65-F5344CB8AC3E}">
        <p14:creationId xmlns:p14="http://schemas.microsoft.com/office/powerpoint/2010/main" val="51147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s-ES" dirty="0"/>
              <a:t>La Educación Dirigida Por El Espíritu </a:t>
            </a:r>
            <a:endParaRPr lang="en-US" dirty="0"/>
          </a:p>
        </p:txBody>
      </p:sp>
      <p:sp>
        <p:nvSpPr>
          <p:cNvPr id="14" name="Content Placeholder 13"/>
          <p:cNvSpPr>
            <a:spLocks noGrp="1"/>
          </p:cNvSpPr>
          <p:nvPr>
            <p:ph idx="1"/>
          </p:nvPr>
        </p:nvSpPr>
        <p:spPr/>
        <p:txBody>
          <a:bodyPr>
            <a:normAutofit/>
          </a:bodyPr>
          <a:lstStyle/>
          <a:p>
            <a:pPr marL="514196" indent="-514196">
              <a:buFont typeface="+mj-lt"/>
              <a:buAutoNum type="arabicPeriod"/>
            </a:pPr>
            <a:r>
              <a:rPr lang="es-ES" sz="3199" dirty="0"/>
              <a:t>El cambio fluye desde el interior hacia el exterior</a:t>
            </a:r>
          </a:p>
          <a:p>
            <a:pPr marL="514196" indent="-514196">
              <a:buFont typeface="+mj-lt"/>
              <a:buAutoNum type="arabicPeriod"/>
            </a:pPr>
            <a:r>
              <a:rPr lang="es-ES" sz="3199" dirty="0"/>
              <a:t>El cambio requiere una mente bien dispuesta</a:t>
            </a:r>
          </a:p>
          <a:p>
            <a:pPr marL="514196" indent="-514196">
              <a:buFont typeface="+mj-lt"/>
              <a:buAutoNum type="arabicPeriod"/>
            </a:pPr>
            <a:r>
              <a:rPr lang="es-ES" sz="3199" dirty="0"/>
              <a:t>Sigue la percepción de la espíritu recreado</a:t>
            </a:r>
          </a:p>
          <a:p>
            <a:pPr marL="514196" indent="-514196">
              <a:buFont typeface="+mj-lt"/>
              <a:buAutoNum type="arabicPeriod"/>
            </a:pPr>
            <a:r>
              <a:rPr lang="es-ES" sz="3199" dirty="0"/>
              <a:t>Sigue la sumisión de la voluntad</a:t>
            </a:r>
          </a:p>
          <a:p>
            <a:pPr marL="514196" indent="-514196">
              <a:buFont typeface="+mj-lt"/>
              <a:buAutoNum type="arabicPeriod"/>
            </a:pPr>
            <a:r>
              <a:rPr lang="es-ES" sz="3199" dirty="0"/>
              <a:t>El cambio exige nuevas formas de pensar</a:t>
            </a:r>
          </a:p>
          <a:p>
            <a:pPr marL="514196" indent="-514196">
              <a:buFont typeface="+mj-lt"/>
              <a:buAutoNum type="arabicPeriod"/>
            </a:pPr>
            <a:r>
              <a:rPr lang="es-ES" sz="3199" dirty="0"/>
              <a:t>El cambio requiere tratar con la rebeldía del cuerpo</a:t>
            </a:r>
            <a:endParaRPr lang="en-US" sz="3199" dirty="0"/>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14279101" y="4523835"/>
              <a:ext cx="110851" cy="96455"/>
            </p14:xfrm>
          </p:contentPart>
        </mc:Choice>
        <mc:Fallback xmlns="">
          <p:pic>
            <p:nvPicPr>
              <p:cNvPr id="3" name="Ink 2"/>
              <p:cNvPicPr/>
              <p:nvPr/>
            </p:nvPicPr>
            <p:blipFill>
              <a:blip r:embed="rId4" cstate="print"/>
              <a:stretch>
                <a:fillRect/>
              </a:stretch>
            </p:blipFill>
            <p:spPr>
              <a:xfrm>
                <a:off x="14272263" y="4513758"/>
                <a:ext cx="125607" cy="113371"/>
              </a:xfrm>
              <a:prstGeom prst="rect">
                <a:avLst/>
              </a:prstGeom>
            </p:spPr>
          </p:pic>
        </mc:Fallback>
      </mc:AlternateContent>
    </p:spTree>
    <p:extLst>
      <p:ext uri="{BB962C8B-B14F-4D97-AF65-F5344CB8AC3E}">
        <p14:creationId xmlns:p14="http://schemas.microsoft.com/office/powerpoint/2010/main" val="290675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down)">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down)">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down)">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wipe(down)">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wipe(down)">
                                      <p:cBhvr>
                                        <p:cTn id="32"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s-ES" dirty="0"/>
              <a:t>La Educación Dirigida Por El Espíritu </a:t>
            </a:r>
            <a:endParaRPr lang="en-US" dirty="0"/>
          </a:p>
        </p:txBody>
      </p:sp>
      <p:sp>
        <p:nvSpPr>
          <p:cNvPr id="14" name="Content Placeholder 13"/>
          <p:cNvSpPr>
            <a:spLocks noGrp="1"/>
          </p:cNvSpPr>
          <p:nvPr>
            <p:ph idx="1"/>
          </p:nvPr>
        </p:nvSpPr>
        <p:spPr/>
        <p:txBody>
          <a:bodyPr>
            <a:normAutofit lnSpcReduction="10000"/>
          </a:bodyPr>
          <a:lstStyle/>
          <a:p>
            <a:pPr marL="514196" indent="-514196">
              <a:buFont typeface="+mj-lt"/>
              <a:buAutoNum type="arabicPeriod"/>
            </a:pPr>
            <a:r>
              <a:rPr lang="es-ES" sz="3199" dirty="0"/>
              <a:t>La meditación de la Palabra</a:t>
            </a:r>
          </a:p>
          <a:p>
            <a:pPr marL="514196" indent="-514196">
              <a:buFont typeface="+mj-lt"/>
              <a:buAutoNum type="arabicPeriod"/>
            </a:pPr>
            <a:r>
              <a:rPr lang="es-ES" sz="3199" dirty="0"/>
              <a:t>Convertirse en un hacedor de la Palabra</a:t>
            </a:r>
          </a:p>
          <a:p>
            <a:pPr marL="514196" indent="-514196">
              <a:buFont typeface="+mj-lt"/>
              <a:buAutoNum type="arabicPeriod"/>
            </a:pPr>
            <a:r>
              <a:rPr lang="es-ES" sz="3199" dirty="0"/>
              <a:t>Permitir que la palabra tenga el primer lugar</a:t>
            </a:r>
          </a:p>
          <a:p>
            <a:pPr marL="514196" indent="-514196">
              <a:buFont typeface="+mj-lt"/>
              <a:buAutoNum type="arabicPeriod"/>
            </a:pPr>
            <a:r>
              <a:rPr lang="es-ES" sz="3199" dirty="0"/>
              <a:t>Enseñarles a escuchar la voz de su espíritu recreado</a:t>
            </a:r>
          </a:p>
          <a:p>
            <a:pPr marL="514196" indent="-514196">
              <a:buFont typeface="+mj-lt"/>
              <a:buAutoNum type="arabicPeriod"/>
            </a:pPr>
            <a:r>
              <a:rPr lang="es-ES" sz="3199" dirty="0"/>
              <a:t>Crear una sensibilidad al espíritu recreado</a:t>
            </a:r>
          </a:p>
          <a:p>
            <a:pPr marL="514196" indent="-514196">
              <a:buFont typeface="+mj-lt"/>
              <a:buAutoNum type="arabicPeriod"/>
            </a:pPr>
            <a:r>
              <a:rPr lang="es-ES" sz="3199" dirty="0"/>
              <a:t>Reconocer y lidiar con las reacciones a la convicción</a:t>
            </a:r>
            <a:endParaRPr lang="en-US" sz="3199" dirty="0"/>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7193625" y="3569363"/>
              <a:ext cx="93936" cy="112291"/>
            </p14:xfrm>
          </p:contentPart>
        </mc:Choice>
        <mc:Fallback xmlns="">
          <p:pic>
            <p:nvPicPr>
              <p:cNvPr id="3" name="Ink 2"/>
              <p:cNvPicPr/>
              <p:nvPr/>
            </p:nvPicPr>
            <p:blipFill>
              <a:blip r:embed="rId4" cstate="print"/>
              <a:stretch>
                <a:fillRect/>
              </a:stretch>
            </p:blipFill>
            <p:spPr>
              <a:xfrm>
                <a:off x="7185020" y="3566124"/>
                <a:ext cx="105768" cy="122368"/>
              </a:xfrm>
              <a:prstGeom prst="rect">
                <a:avLst/>
              </a:prstGeom>
            </p:spPr>
          </p:pic>
        </mc:Fallback>
      </mc:AlternateContent>
    </p:spTree>
    <p:extLst>
      <p:ext uri="{BB962C8B-B14F-4D97-AF65-F5344CB8AC3E}">
        <p14:creationId xmlns:p14="http://schemas.microsoft.com/office/powerpoint/2010/main" val="4196806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wipe(down)">
                                      <p:cBhvr>
                                        <p:cTn id="11" dur="500"/>
                                        <p:tgtEl>
                                          <p:spTgt spid="14">
                                            <p:txEl>
                                              <p:pRg st="1" end="1"/>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wipe(down)">
                                      <p:cBhvr>
                                        <p:cTn id="15" dur="500"/>
                                        <p:tgtEl>
                                          <p:spTgt spid="14">
                                            <p:txEl>
                                              <p:pRg st="2" end="2"/>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wipe(down)">
                                      <p:cBhvr>
                                        <p:cTn id="19" dur="500"/>
                                        <p:tgtEl>
                                          <p:spTgt spid="14">
                                            <p:txEl>
                                              <p:pRg st="3" end="3"/>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Effect transition="in" filter="wipe(down)">
                                      <p:cBhvr>
                                        <p:cTn id="23" dur="500"/>
                                        <p:tgtEl>
                                          <p:spTgt spid="14">
                                            <p:txEl>
                                              <p:pRg st="4" end="4"/>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wipe(down)">
                                      <p:cBhvr>
                                        <p:cTn id="27"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s-ES" dirty="0"/>
              <a:t>Cómo tener una clase dirigida por el Espíritu</a:t>
            </a:r>
            <a:endParaRPr lang="en-US" dirty="0"/>
          </a:p>
        </p:txBody>
      </p:sp>
      <p:graphicFrame>
        <p:nvGraphicFramePr>
          <p:cNvPr id="5" name="Content Placeholder 4"/>
          <p:cNvGraphicFramePr>
            <a:graphicFrameLocks noGrp="1"/>
          </p:cNvGraphicFramePr>
          <p:nvPr>
            <p:ph idx="1"/>
            <p:extLst/>
          </p:nvPr>
        </p:nvGraphicFramePr>
        <p:xfrm>
          <a:off x="1104612" y="1600676"/>
          <a:ext cx="9979600" cy="5256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994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s-ES" dirty="0"/>
              <a:t>Cómo tener una clase dirigida por el Espíritu</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33131643"/>
              </p:ext>
            </p:extLst>
          </p:nvPr>
        </p:nvGraphicFramePr>
        <p:xfrm>
          <a:off x="1104612" y="1600676"/>
          <a:ext cx="9979600" cy="5256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897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374" y="29986"/>
            <a:ext cx="10157354" cy="1417814"/>
          </a:xfrm>
        </p:spPr>
        <p:txBody>
          <a:bodyPr>
            <a:normAutofit fontScale="90000"/>
          </a:bodyPr>
          <a:lstStyle/>
          <a:p>
            <a:r>
              <a:rPr lang="es-ES" sz="3600" b="1" dirty="0">
                <a:solidFill>
                  <a:srgbClr val="00B0F0"/>
                </a:solidFill>
              </a:rPr>
              <a:t>Las expectativas de un Profesor Dirigido por el Espíritu </a:t>
            </a:r>
            <a:br>
              <a:rPr lang="en-US" dirty="0"/>
            </a:br>
            <a:endParaRPr lang="en-US" dirty="0"/>
          </a:p>
        </p:txBody>
      </p:sp>
      <p:sp>
        <p:nvSpPr>
          <p:cNvPr id="14" name="Content Placeholder 13"/>
          <p:cNvSpPr>
            <a:spLocks noGrp="1"/>
          </p:cNvSpPr>
          <p:nvPr>
            <p:ph idx="1"/>
          </p:nvPr>
        </p:nvSpPr>
        <p:spPr>
          <a:xfrm>
            <a:off x="1096671" y="3149600"/>
            <a:ext cx="10157354" cy="3277326"/>
          </a:xfrm>
        </p:spPr>
        <p:txBody>
          <a:bodyPr>
            <a:normAutofit/>
          </a:bodyPr>
          <a:lstStyle/>
          <a:p>
            <a:pPr marL="457200" lvl="0" indent="-457200">
              <a:buFont typeface="+mj-lt"/>
              <a:buAutoNum type="arabicPeriod"/>
            </a:pPr>
            <a:r>
              <a:rPr lang="es-ES" b="1" dirty="0"/>
              <a:t>Caminar en la justicia de Dios y la santidad. (1 </a:t>
            </a:r>
            <a:r>
              <a:rPr lang="es-ES" b="1" dirty="0" err="1"/>
              <a:t>Cor</a:t>
            </a:r>
            <a:r>
              <a:rPr lang="es-ES" b="1" dirty="0"/>
              <a:t>. 1:30) </a:t>
            </a:r>
          </a:p>
          <a:p>
            <a:pPr marL="457200" lvl="0" indent="-457200">
              <a:buFont typeface="+mj-lt"/>
              <a:buAutoNum type="arabicPeriod"/>
            </a:pPr>
            <a:r>
              <a:rPr lang="es-ES" b="1" dirty="0"/>
              <a:t>Saber que Dios está obrando en ustedes. (Phil. 2:13) </a:t>
            </a:r>
          </a:p>
          <a:p>
            <a:pPr marL="457200" lvl="0" indent="-457200">
              <a:buFont typeface="+mj-lt"/>
              <a:buAutoNum type="arabicPeriod"/>
            </a:pPr>
            <a:r>
              <a:rPr lang="es-ES" b="1" dirty="0"/>
              <a:t>Reconocer que tiene la mente de Cristo. (1 </a:t>
            </a:r>
            <a:r>
              <a:rPr lang="es-ES" b="1" dirty="0" err="1"/>
              <a:t>Cor</a:t>
            </a:r>
            <a:r>
              <a:rPr lang="es-ES" b="1" dirty="0"/>
              <a:t>. 2:13) </a:t>
            </a:r>
          </a:p>
          <a:p>
            <a:pPr marL="457200" lvl="0" indent="-457200">
              <a:buFont typeface="+mj-lt"/>
              <a:buAutoNum type="arabicPeriod"/>
            </a:pPr>
            <a:r>
              <a:rPr lang="es-ES" b="1" dirty="0"/>
              <a:t>Utilizar la sabiduría y el conocimiento de Dios. (1 </a:t>
            </a:r>
            <a:r>
              <a:rPr lang="es-ES" b="1" dirty="0" err="1"/>
              <a:t>Cor</a:t>
            </a:r>
            <a:r>
              <a:rPr lang="es-ES" b="1" dirty="0"/>
              <a:t>. 1:30) </a:t>
            </a:r>
            <a:endParaRPr lang="en-US" b="1" dirty="0"/>
          </a:p>
        </p:txBody>
      </p:sp>
      <p:graphicFrame>
        <p:nvGraphicFramePr>
          <p:cNvPr id="5" name="Diagram 4"/>
          <p:cNvGraphicFramePr/>
          <p:nvPr>
            <p:extLst>
              <p:ext uri="{D42A27DB-BD31-4B8C-83A1-F6EECF244321}">
                <p14:modId xmlns:p14="http://schemas.microsoft.com/office/powerpoint/2010/main" val="2660318032"/>
              </p:ext>
            </p:extLst>
          </p:nvPr>
        </p:nvGraphicFramePr>
        <p:xfrm>
          <a:off x="1076077" y="962892"/>
          <a:ext cx="9060683" cy="2429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p:tgtEl>
                                          <p:spTgt spid="1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p:tgtEl>
                                          <p:spTgt spid="14">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p:tgtEl>
                                          <p:spTgt spid="14">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p:tgtEl>
                                          <p:spTgt spid="14">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s-ES" sz="3600" b="1" dirty="0">
                <a:solidFill>
                  <a:srgbClr val="00B0F0"/>
                </a:solidFill>
              </a:rPr>
              <a:t>Las expectativas de un Profesor Dirigido por el Espíritu</a:t>
            </a:r>
            <a:endParaRPr lang="en-US" sz="3600" b="1" dirty="0">
              <a:solidFill>
                <a:srgbClr val="00B0F0"/>
              </a:solidFill>
            </a:endParaRPr>
          </a:p>
        </p:txBody>
      </p:sp>
      <p:sp>
        <p:nvSpPr>
          <p:cNvPr id="14" name="Content Placeholder 13"/>
          <p:cNvSpPr>
            <a:spLocks noGrp="1"/>
          </p:cNvSpPr>
          <p:nvPr>
            <p:ph idx="1"/>
          </p:nvPr>
        </p:nvSpPr>
        <p:spPr>
          <a:xfrm>
            <a:off x="1117309" y="1701800"/>
            <a:ext cx="10157354" cy="3708400"/>
          </a:xfrm>
        </p:spPr>
        <p:txBody>
          <a:bodyPr>
            <a:normAutofit/>
          </a:bodyPr>
          <a:lstStyle/>
          <a:p>
            <a:pPr marL="0" indent="0">
              <a:buNone/>
            </a:pPr>
            <a:r>
              <a:rPr lang="en-US" b="1" dirty="0"/>
              <a:t>5. </a:t>
            </a:r>
            <a:r>
              <a:rPr lang="en-US" b="1" dirty="0" err="1"/>
              <a:t>Guiados</a:t>
            </a:r>
            <a:r>
              <a:rPr lang="en-US" b="1" dirty="0"/>
              <a:t> </a:t>
            </a:r>
            <a:r>
              <a:rPr lang="en-US" b="1" dirty="0" err="1"/>
              <a:t>por</a:t>
            </a:r>
            <a:r>
              <a:rPr lang="en-US" b="1" dirty="0"/>
              <a:t> el </a:t>
            </a:r>
            <a:r>
              <a:rPr lang="en-US" b="1" dirty="0" err="1"/>
              <a:t>Espíritu</a:t>
            </a:r>
            <a:r>
              <a:rPr lang="en-US" b="1" dirty="0"/>
              <a:t> Santo (1 Cor. 2:13) </a:t>
            </a:r>
          </a:p>
          <a:p>
            <a:pPr lvl="1"/>
            <a:endParaRPr lang="en-US" dirty="0"/>
          </a:p>
          <a:p>
            <a:pPr lvl="1"/>
            <a:r>
              <a:rPr lang="es-ES" dirty="0"/>
              <a:t>Es la enseñanza de ellos (</a:t>
            </a:r>
            <a:r>
              <a:rPr lang="es-ES" dirty="0" err="1"/>
              <a:t>Jn</a:t>
            </a:r>
            <a:r>
              <a:rPr lang="es-ES" dirty="0"/>
              <a:t>. 14:26) </a:t>
            </a:r>
          </a:p>
          <a:p>
            <a:pPr lvl="1"/>
            <a:r>
              <a:rPr lang="es-ES" dirty="0"/>
              <a:t>Disciplinar (</a:t>
            </a:r>
            <a:r>
              <a:rPr lang="es-ES" dirty="0" err="1"/>
              <a:t>Jn.</a:t>
            </a:r>
            <a:r>
              <a:rPr lang="es-ES" dirty="0"/>
              <a:t> 16:8) </a:t>
            </a:r>
          </a:p>
          <a:p>
            <a:pPr lvl="1"/>
            <a:r>
              <a:rPr lang="es-ES" dirty="0"/>
              <a:t>Guía a toda verdad y  realidad (</a:t>
            </a:r>
            <a:r>
              <a:rPr lang="es-ES" dirty="0" err="1"/>
              <a:t>Jn.</a:t>
            </a:r>
            <a:r>
              <a:rPr lang="es-ES" dirty="0"/>
              <a:t> 16:13) y es </a:t>
            </a:r>
          </a:p>
          <a:p>
            <a:pPr lvl="1"/>
            <a:r>
              <a:rPr lang="es-ES" dirty="0"/>
              <a:t>El empoderamiento de ellos (Ef. 3:20) </a:t>
            </a:r>
            <a:endParaRPr lang="en-US" dirty="0"/>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4353126" y="3608142"/>
              <a:ext cx="1521837" cy="18360"/>
            </p14:xfrm>
          </p:contentPart>
        </mc:Choice>
        <mc:Fallback xmlns="">
          <p:pic>
            <p:nvPicPr>
              <p:cNvPr id="3" name="Ink 2"/>
              <p:cNvPicPr/>
              <p:nvPr/>
            </p:nvPicPr>
            <p:blipFill>
              <a:blip r:embed="rId4" cstate="print"/>
              <a:stretch>
                <a:fillRect/>
              </a:stretch>
            </p:blipFill>
            <p:spPr>
              <a:xfrm>
                <a:off x="4345567" y="3604542"/>
                <a:ext cx="1534435" cy="27360"/>
              </a:xfrm>
              <a:prstGeom prst="rect">
                <a:avLst/>
              </a:prstGeom>
            </p:spPr>
          </p:pic>
        </mc:Fallback>
      </mc:AlternateContent>
    </p:spTree>
    <p:extLst>
      <p:ext uri="{BB962C8B-B14F-4D97-AF65-F5344CB8AC3E}">
        <p14:creationId xmlns:p14="http://schemas.microsoft.com/office/powerpoint/2010/main" val="5655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up)">
                                      <p:cBhvr>
                                        <p:cTn id="7" dur="500"/>
                                        <p:tgtEl>
                                          <p:spTgt spid="14">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xEl>
                                              <p:pRg st="2" end="2"/>
                                            </p:txEl>
                                          </p:spTgt>
                                        </p:tgtEl>
                                        <p:attrNameLst>
                                          <p:attrName>style.visibility</p:attrName>
                                        </p:attrNameLst>
                                      </p:cBhvr>
                                      <p:to>
                                        <p:strVal val="visible"/>
                                      </p:to>
                                    </p:set>
                                    <p:animEffect transition="in" filter="wipe(up)">
                                      <p:cBhvr>
                                        <p:cTn id="10" dur="500"/>
                                        <p:tgtEl>
                                          <p:spTgt spid="14">
                                            <p:txEl>
                                              <p:pRg st="2" end="2"/>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animEffect transition="in" filter="wipe(up)">
                                      <p:cBhvr>
                                        <p:cTn id="13" dur="500"/>
                                        <p:tgtEl>
                                          <p:spTgt spid="14">
                                            <p:txEl>
                                              <p:pRg st="3" end="3"/>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4">
                                            <p:txEl>
                                              <p:pRg st="4" end="4"/>
                                            </p:txEl>
                                          </p:spTgt>
                                        </p:tgtEl>
                                        <p:attrNameLst>
                                          <p:attrName>style.visibility</p:attrName>
                                        </p:attrNameLst>
                                      </p:cBhvr>
                                      <p:to>
                                        <p:strVal val="visible"/>
                                      </p:to>
                                    </p:set>
                                    <p:animEffect transition="in" filter="wipe(up)">
                                      <p:cBhvr>
                                        <p:cTn id="16" dur="500"/>
                                        <p:tgtEl>
                                          <p:spTgt spid="14">
                                            <p:txEl>
                                              <p:pRg st="4" end="4"/>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animEffect transition="in" filter="wipe(up)">
                                      <p:cBhvr>
                                        <p:cTn id="19"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s-ES" sz="3600" b="1" dirty="0">
                <a:solidFill>
                  <a:srgbClr val="00B0F0"/>
                </a:solidFill>
              </a:rPr>
              <a:t>Las expectativas de un Profesor Dirigido por el Espíritu</a:t>
            </a:r>
            <a:endParaRPr lang="en-US" sz="3600" b="1" dirty="0">
              <a:solidFill>
                <a:srgbClr val="00B0F0"/>
              </a:solidFill>
            </a:endParaRPr>
          </a:p>
        </p:txBody>
      </p:sp>
      <p:sp>
        <p:nvSpPr>
          <p:cNvPr id="14" name="Content Placeholder 13"/>
          <p:cNvSpPr>
            <a:spLocks noGrp="1"/>
          </p:cNvSpPr>
          <p:nvPr>
            <p:ph idx="1"/>
          </p:nvPr>
        </p:nvSpPr>
        <p:spPr>
          <a:xfrm>
            <a:off x="1117309" y="1701800"/>
            <a:ext cx="10157354" cy="3708400"/>
          </a:xfrm>
        </p:spPr>
        <p:txBody>
          <a:bodyPr>
            <a:normAutofit/>
          </a:bodyPr>
          <a:lstStyle/>
          <a:p>
            <a:pPr marL="0" indent="0">
              <a:buNone/>
            </a:pPr>
            <a:r>
              <a:rPr lang="es-ES" b="1" dirty="0"/>
              <a:t>6. Convertido en el templo [morada] del Espíritu Santo. ( 1 </a:t>
            </a:r>
            <a:r>
              <a:rPr lang="es-ES" b="1" dirty="0" err="1"/>
              <a:t>Cor</a:t>
            </a:r>
            <a:r>
              <a:rPr lang="es-ES" b="1" dirty="0"/>
              <a:t>. 6:19) </a:t>
            </a:r>
            <a:endParaRPr lang="en-US" b="1" dirty="0"/>
          </a:p>
        </p:txBody>
      </p:sp>
      <p:sp>
        <p:nvSpPr>
          <p:cNvPr id="2" name="TextBox 1"/>
          <p:cNvSpPr txBox="1"/>
          <p:nvPr/>
        </p:nvSpPr>
        <p:spPr>
          <a:xfrm>
            <a:off x="1522412" y="3471208"/>
            <a:ext cx="9448800" cy="1569660"/>
          </a:xfrm>
          <a:prstGeom prst="rect">
            <a:avLst/>
          </a:prstGeom>
          <a:noFill/>
        </p:spPr>
        <p:txBody>
          <a:bodyPr wrap="square" rtlCol="0">
            <a:spAutoFit/>
          </a:bodyPr>
          <a:lstStyle/>
          <a:p>
            <a:r>
              <a:rPr lang="es-ES" dirty="0"/>
              <a:t>Cuando el Espíritu Santo viene a morar en su cuerpo, en su espíritu re-creado este es capaz de escuchar la voz de Dios que habla a través del Espíritu Santo. El Espíritu Santo habla a su espíritu recreado. </a:t>
            </a:r>
            <a:endParaRPr lang="en-US" dirty="0"/>
          </a:p>
        </p:txBody>
      </p:sp>
    </p:spTree>
    <p:extLst>
      <p:ext uri="{BB962C8B-B14F-4D97-AF65-F5344CB8AC3E}">
        <p14:creationId xmlns:p14="http://schemas.microsoft.com/office/powerpoint/2010/main" val="204941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up)">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s-ES" sz="3600" b="1" dirty="0">
                <a:solidFill>
                  <a:srgbClr val="00B0F0"/>
                </a:solidFill>
              </a:rPr>
              <a:t>Las expectativas de un Profesor Dirigido por el Espíritu</a:t>
            </a:r>
            <a:endParaRPr lang="en-US" sz="3600" b="1" dirty="0">
              <a:solidFill>
                <a:srgbClr val="00B0F0"/>
              </a:solidFill>
            </a:endParaRPr>
          </a:p>
        </p:txBody>
      </p:sp>
      <p:sp>
        <p:nvSpPr>
          <p:cNvPr id="14" name="Content Placeholder 13"/>
          <p:cNvSpPr>
            <a:spLocks noGrp="1"/>
          </p:cNvSpPr>
          <p:nvPr>
            <p:ph idx="1"/>
          </p:nvPr>
        </p:nvSpPr>
        <p:spPr>
          <a:xfrm>
            <a:off x="1117309" y="1701800"/>
            <a:ext cx="10157354" cy="4622800"/>
          </a:xfrm>
        </p:spPr>
        <p:txBody>
          <a:bodyPr>
            <a:normAutofit lnSpcReduction="10000"/>
          </a:bodyPr>
          <a:lstStyle/>
          <a:p>
            <a:pPr marL="0" indent="0">
              <a:buNone/>
            </a:pPr>
            <a:r>
              <a:rPr lang="es-ES" sz="2600" b="1" dirty="0"/>
              <a:t>7. Reconoce la voz del espíritu recreado </a:t>
            </a:r>
          </a:p>
          <a:p>
            <a:pPr marL="0" indent="0">
              <a:buNone/>
            </a:pPr>
            <a:r>
              <a:rPr lang="es-ES" sz="2200" dirty="0"/>
              <a:t>Juan 10:27 dice: "Mis ovejas oyen mi voz, y yo las conozco, y me siguen." Asimismo, Juan 10:5 dice, “a un extraño no seguirán, sino huirán de él, porque no conocen la voz de los extraños." </a:t>
            </a:r>
          </a:p>
          <a:p>
            <a:pPr marL="0" indent="0">
              <a:buNone/>
            </a:pPr>
            <a:r>
              <a:rPr lang="es-ES" sz="2600" b="1" dirty="0"/>
              <a:t>8. Invitar al Espíritu Santo como guía</a:t>
            </a:r>
          </a:p>
          <a:p>
            <a:pPr marL="0" indent="0">
              <a:buNone/>
            </a:pPr>
            <a:r>
              <a:rPr lang="en-US" sz="2200" dirty="0"/>
              <a:t>“</a:t>
            </a:r>
            <a:r>
              <a:rPr lang="es-ES" sz="2200" dirty="0"/>
              <a:t>Cuando él, el Espíritu de verdad, venga, os guiará a toda la verdad; porque no hablará de sí mismo</a:t>
            </a:r>
          </a:p>
          <a:p>
            <a:pPr marL="0" indent="0">
              <a:buNone/>
            </a:pPr>
            <a:r>
              <a:rPr lang="es-ES" b="1" dirty="0"/>
              <a:t>Debe ir más allá de su propio pensamiento y de lo que le digan sus cinco sentidos </a:t>
            </a:r>
          </a:p>
          <a:p>
            <a:pPr marL="0" indent="0">
              <a:buNone/>
            </a:pPr>
            <a:r>
              <a:rPr lang="es-ES" b="1" dirty="0"/>
              <a:t>Ir más allá del sentido común </a:t>
            </a:r>
            <a:endParaRPr lang="en-US" b="1" dirty="0"/>
          </a:p>
        </p:txBody>
      </p:sp>
    </p:spTree>
    <p:extLst>
      <p:ext uri="{BB962C8B-B14F-4D97-AF65-F5344CB8AC3E}">
        <p14:creationId xmlns:p14="http://schemas.microsoft.com/office/powerpoint/2010/main" val="65613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up)">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up)">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up)">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up)">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wipe(up)">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wipe(up)">
                                      <p:cBhvr>
                                        <p:cTn id="32"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F769AD3B-90E4-4F81-9CF2-8BD9F607FEC3}" vid="{18F656D2-BE2F-4155-8430-D393897A45F9}"/>
    </a:ext>
  </a:extLst>
</a:theme>
</file>

<file path=ppt/theme/theme2.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4.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301D382-32B0-43EE-932C-28906AF37617}">
  <ds:schemaRefs>
    <ds:schemaRef ds:uri="http://schemas.microsoft.com/office/2006/documentManagement/types"/>
    <ds:schemaRef ds:uri="http://www.w3.org/XML/1998/namespace"/>
    <ds:schemaRef ds:uri="http://purl.org/dc/elements/1.1/"/>
    <ds:schemaRef ds:uri="http://schemas.openxmlformats.org/package/2006/metadata/core-properties"/>
    <ds:schemaRef ds:uri="http://schemas.microsoft.com/office/2006/metadata/properties"/>
    <ds:schemaRef ds:uri="http://purl.org/dc/terms/"/>
    <ds:schemaRef ds:uri="http://schemas.microsoft.com/office/infopath/2007/PartnerControls"/>
    <ds:schemaRef ds:uri="4873beb7-5857-4685-be1f-d57550cc96cc"/>
    <ds:schemaRef ds:uri="http://purl.org/dc/dcmitype/"/>
  </ds:schemaRefs>
</ds:datastoreItem>
</file>

<file path=customXml/itemProps2.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2498</TotalTime>
  <Words>5192</Words>
  <Application>Microsoft Office PowerPoint</Application>
  <PresentationFormat>Custom</PresentationFormat>
  <Paragraphs>358</Paragraphs>
  <Slides>13</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Century Gothic</vt:lpstr>
      <vt:lpstr>Euphemia</vt:lpstr>
      <vt:lpstr>Plantagenet Cherokee</vt:lpstr>
      <vt:lpstr>Wingdings</vt:lpstr>
      <vt:lpstr>Books 16x9</vt:lpstr>
      <vt:lpstr>Academic Literature 16x9</vt:lpstr>
      <vt:lpstr>La Educación Dirigida Por El Espíritu </vt:lpstr>
      <vt:lpstr>La Educación Dirigida Por El Espíritu </vt:lpstr>
      <vt:lpstr>La Educación Dirigida Por El Espíritu </vt:lpstr>
      <vt:lpstr>Cómo tener una clase dirigida por el Espíritu</vt:lpstr>
      <vt:lpstr>Cómo tener una clase dirigida por el Espíritu</vt:lpstr>
      <vt:lpstr>Las expectativas de un Profesor Dirigido por el Espíritu  </vt:lpstr>
      <vt:lpstr>Las expectativas de un Profesor Dirigido por el Espíritu</vt:lpstr>
      <vt:lpstr>Las expectativas de un Profesor Dirigido por el Espíritu</vt:lpstr>
      <vt:lpstr>Las expectativas de un Profesor Dirigido por el Espíritu</vt:lpstr>
      <vt:lpstr>Las expectativas de un Profesor Dirigido por el Espíritu ¿Cómo invitar a la orientación </vt:lpstr>
      <vt:lpstr>Las expectativas de que el Espíritu Dirigidos por el Profesor </vt:lpstr>
      <vt:lpstr>Las expectativas de que el Espíritu Dirigidos por el Profesor </vt:lpstr>
      <vt:lpstr>Expectativas del profesor Dirigido por el Espíritu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 Directed Education</dc:title>
  <dc:creator>Dennis Demuth</dc:creator>
  <cp:lastModifiedBy>Dennis Demuth</cp:lastModifiedBy>
  <cp:revision>148</cp:revision>
  <cp:lastPrinted>2017-03-20T14:04:37Z</cp:lastPrinted>
  <dcterms:created xsi:type="dcterms:W3CDTF">2017-02-18T20:36:14Z</dcterms:created>
  <dcterms:modified xsi:type="dcterms:W3CDTF">2017-10-11T14:12:20Z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