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notesSlides/notesSlide3.xml" ContentType="application/vnd.openxmlformats-officedocument.presentationml.notesSlide+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6.xml" ContentType="application/inkml+xml"/>
  <Override PartName="/ppt/ink/ink7.xml" ContentType="application/inkml+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57" r:id="rId6"/>
    <p:sldId id="297" r:id="rId7"/>
    <p:sldId id="296" r:id="rId8"/>
    <p:sldId id="269" r:id="rId9"/>
    <p:sldId id="298" r:id="rId10"/>
    <p:sldId id="270" r:id="rId11"/>
    <p:sldId id="271" r:id="rId12"/>
    <p:sldId id="272" r:id="rId13"/>
    <p:sldId id="273" r:id="rId14"/>
    <p:sldId id="275" r:id="rId15"/>
    <p:sldId id="299" r:id="rId16"/>
    <p:sldId id="276" r:id="rId17"/>
    <p:sldId id="300" r:id="rId18"/>
    <p:sldId id="274" r:id="rId19"/>
    <p:sldId id="277" r:id="rId2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558D"/>
    <a:srgbClr val="925068"/>
    <a:srgbClr val="C8961A"/>
    <a:srgbClr val="CF8A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20311" autoAdjust="0"/>
    <p:restoredTop sz="53763" autoAdjust="0"/>
  </p:normalViewPr>
  <p:slideViewPr>
    <p:cSldViewPr snapToGrid="0" showGuides="1">
      <p:cViewPr varScale="1">
        <p:scale>
          <a:sx n="25" d="100"/>
          <a:sy n="25" d="100"/>
        </p:scale>
        <p:origin x="1056" y="36"/>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0503B4-FE87-47BF-8290-7E9451ED1D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1E66D21-3A10-49EB-A57C-F0F003F4B45D}">
      <dgm:prSet phldrT="[Text]"/>
      <dgm:spPr/>
      <dgm:t>
        <a:bodyPr/>
        <a:lstStyle/>
        <a:p>
          <a:r>
            <a:rPr lang="en-US" dirty="0"/>
            <a:t>1. </a:t>
          </a:r>
          <a:r>
            <a:rPr lang="en-US" dirty="0" err="1"/>
            <a:t>Formación</a:t>
          </a:r>
          <a:r>
            <a:rPr lang="en-US" dirty="0"/>
            <a:t> </a:t>
          </a:r>
          <a:r>
            <a:rPr lang="en-US" dirty="0" err="1"/>
            <a:t>profesional</a:t>
          </a:r>
          <a:endParaRPr lang="en-US" dirty="0"/>
        </a:p>
      </dgm:t>
    </dgm:pt>
    <dgm:pt modelId="{43EDE2C1-9955-42F1-84A3-CAE9FF0D5E85}" type="parTrans" cxnId="{BCA3ACD0-F4F0-4B1E-85E9-AC7D71F7CCDA}">
      <dgm:prSet/>
      <dgm:spPr/>
      <dgm:t>
        <a:bodyPr/>
        <a:lstStyle/>
        <a:p>
          <a:endParaRPr lang="en-US"/>
        </a:p>
      </dgm:t>
    </dgm:pt>
    <dgm:pt modelId="{6509FCE7-1AC5-4711-840F-DE8BBC066781}" type="sibTrans" cxnId="{BCA3ACD0-F4F0-4B1E-85E9-AC7D71F7CCDA}">
      <dgm:prSet/>
      <dgm:spPr/>
      <dgm:t>
        <a:bodyPr/>
        <a:lstStyle/>
        <a:p>
          <a:endParaRPr lang="en-US"/>
        </a:p>
      </dgm:t>
    </dgm:pt>
    <dgm:pt modelId="{EF114852-7AC0-4BBA-9D44-1E7573C10AFA}">
      <dgm:prSet phldrT="[Text]"/>
      <dgm:spPr/>
      <dgm:t>
        <a:bodyPr/>
        <a:lstStyle/>
        <a:p>
          <a:r>
            <a:rPr lang="en-US" dirty="0"/>
            <a:t>2. </a:t>
          </a:r>
          <a:r>
            <a:rPr lang="en-US" dirty="0" err="1"/>
            <a:t>Experiencia</a:t>
          </a:r>
          <a:endParaRPr lang="en-US" dirty="0"/>
        </a:p>
      </dgm:t>
    </dgm:pt>
    <dgm:pt modelId="{2D5F2E7D-B441-4C94-90C4-1E98110B81B6}" type="parTrans" cxnId="{D93CA2B6-611D-4F36-A78E-679AF4C4C0F6}">
      <dgm:prSet/>
      <dgm:spPr/>
      <dgm:t>
        <a:bodyPr/>
        <a:lstStyle/>
        <a:p>
          <a:endParaRPr lang="en-US"/>
        </a:p>
      </dgm:t>
    </dgm:pt>
    <dgm:pt modelId="{B0FD7379-A2D9-4539-86AA-B9BD083BFEAE}" type="sibTrans" cxnId="{D93CA2B6-611D-4F36-A78E-679AF4C4C0F6}">
      <dgm:prSet/>
      <dgm:spPr/>
      <dgm:t>
        <a:bodyPr/>
        <a:lstStyle/>
        <a:p>
          <a:endParaRPr lang="en-US"/>
        </a:p>
      </dgm:t>
    </dgm:pt>
    <dgm:pt modelId="{AE4BE0A4-BA98-4878-ABCA-6A0A99072E90}">
      <dgm:prSet phldrT="[Text]"/>
      <dgm:spPr/>
      <dgm:t>
        <a:bodyPr/>
        <a:lstStyle/>
        <a:p>
          <a:r>
            <a:rPr lang="es-ES" dirty="0"/>
            <a:t>3. El conocimiento de los métodos y técnicas de enseñanza</a:t>
          </a:r>
          <a:endParaRPr lang="en-US" dirty="0"/>
        </a:p>
      </dgm:t>
    </dgm:pt>
    <dgm:pt modelId="{3EA26FB9-820D-4C95-9975-FD6220EEF48D}" type="parTrans" cxnId="{188A4F88-3222-4C3F-A172-2314C45235D2}">
      <dgm:prSet/>
      <dgm:spPr/>
      <dgm:t>
        <a:bodyPr/>
        <a:lstStyle/>
        <a:p>
          <a:endParaRPr lang="en-US"/>
        </a:p>
      </dgm:t>
    </dgm:pt>
    <dgm:pt modelId="{8709881D-E367-4628-B957-AA3FE1D8A9BA}" type="sibTrans" cxnId="{188A4F88-3222-4C3F-A172-2314C45235D2}">
      <dgm:prSet/>
      <dgm:spPr/>
      <dgm:t>
        <a:bodyPr/>
        <a:lstStyle/>
        <a:p>
          <a:endParaRPr lang="en-US"/>
        </a:p>
      </dgm:t>
    </dgm:pt>
    <dgm:pt modelId="{5ECD749E-ACCC-4A08-96AE-E6B330E887E0}" type="pres">
      <dgm:prSet presAssocID="{B20503B4-FE87-47BF-8290-7E9451ED1D50}" presName="linear" presStyleCnt="0">
        <dgm:presLayoutVars>
          <dgm:dir/>
          <dgm:animLvl val="lvl"/>
          <dgm:resizeHandles val="exact"/>
        </dgm:presLayoutVars>
      </dgm:prSet>
      <dgm:spPr/>
    </dgm:pt>
    <dgm:pt modelId="{6717C273-BCF0-47D5-A33C-53684627E3A1}" type="pres">
      <dgm:prSet presAssocID="{71E66D21-3A10-49EB-A57C-F0F003F4B45D}" presName="parentLin" presStyleCnt="0"/>
      <dgm:spPr/>
    </dgm:pt>
    <dgm:pt modelId="{C3367DC0-9B5B-4D3A-80E7-322F057978E4}" type="pres">
      <dgm:prSet presAssocID="{71E66D21-3A10-49EB-A57C-F0F003F4B45D}" presName="parentLeftMargin" presStyleLbl="node1" presStyleIdx="0" presStyleCnt="3"/>
      <dgm:spPr/>
    </dgm:pt>
    <dgm:pt modelId="{F2A9F305-7DBD-43FE-82B8-76B7F2BF98A1}" type="pres">
      <dgm:prSet presAssocID="{71E66D21-3A10-49EB-A57C-F0F003F4B45D}" presName="parentText" presStyleLbl="node1" presStyleIdx="0" presStyleCnt="3">
        <dgm:presLayoutVars>
          <dgm:chMax val="0"/>
          <dgm:bulletEnabled val="1"/>
        </dgm:presLayoutVars>
      </dgm:prSet>
      <dgm:spPr/>
    </dgm:pt>
    <dgm:pt modelId="{2189A1A7-AA84-4E43-B306-6C8703333E08}" type="pres">
      <dgm:prSet presAssocID="{71E66D21-3A10-49EB-A57C-F0F003F4B45D}" presName="negativeSpace" presStyleCnt="0"/>
      <dgm:spPr/>
    </dgm:pt>
    <dgm:pt modelId="{45297D2E-A963-4193-8AF4-8847DB4C7D67}" type="pres">
      <dgm:prSet presAssocID="{71E66D21-3A10-49EB-A57C-F0F003F4B45D}" presName="childText" presStyleLbl="conFgAcc1" presStyleIdx="0" presStyleCnt="3">
        <dgm:presLayoutVars>
          <dgm:bulletEnabled val="1"/>
        </dgm:presLayoutVars>
      </dgm:prSet>
      <dgm:spPr/>
    </dgm:pt>
    <dgm:pt modelId="{76E9A054-8357-42A9-9301-9A571844C577}" type="pres">
      <dgm:prSet presAssocID="{6509FCE7-1AC5-4711-840F-DE8BBC066781}" presName="spaceBetweenRectangles" presStyleCnt="0"/>
      <dgm:spPr/>
    </dgm:pt>
    <dgm:pt modelId="{F385D863-40F2-47F6-8387-4580FE41E09E}" type="pres">
      <dgm:prSet presAssocID="{EF114852-7AC0-4BBA-9D44-1E7573C10AFA}" presName="parentLin" presStyleCnt="0"/>
      <dgm:spPr/>
    </dgm:pt>
    <dgm:pt modelId="{D7312F52-3C87-4EB0-BFAC-D83A5CB43777}" type="pres">
      <dgm:prSet presAssocID="{EF114852-7AC0-4BBA-9D44-1E7573C10AFA}" presName="parentLeftMargin" presStyleLbl="node1" presStyleIdx="0" presStyleCnt="3"/>
      <dgm:spPr/>
    </dgm:pt>
    <dgm:pt modelId="{4B61EF41-2D1E-4FB6-9597-4573A8200939}" type="pres">
      <dgm:prSet presAssocID="{EF114852-7AC0-4BBA-9D44-1E7573C10AFA}" presName="parentText" presStyleLbl="node1" presStyleIdx="1" presStyleCnt="3" custLinFactNeighborX="13086">
        <dgm:presLayoutVars>
          <dgm:chMax val="0"/>
          <dgm:bulletEnabled val="1"/>
        </dgm:presLayoutVars>
      </dgm:prSet>
      <dgm:spPr/>
    </dgm:pt>
    <dgm:pt modelId="{71CBA0CE-EC7B-4A6B-9D9D-30D885DE8662}" type="pres">
      <dgm:prSet presAssocID="{EF114852-7AC0-4BBA-9D44-1E7573C10AFA}" presName="negativeSpace" presStyleCnt="0"/>
      <dgm:spPr/>
    </dgm:pt>
    <dgm:pt modelId="{04D78751-BE2C-4C18-A490-0B63DA5CCD47}" type="pres">
      <dgm:prSet presAssocID="{EF114852-7AC0-4BBA-9D44-1E7573C10AFA}" presName="childText" presStyleLbl="conFgAcc1" presStyleIdx="1" presStyleCnt="3">
        <dgm:presLayoutVars>
          <dgm:bulletEnabled val="1"/>
        </dgm:presLayoutVars>
      </dgm:prSet>
      <dgm:spPr/>
    </dgm:pt>
    <dgm:pt modelId="{D0D386C7-5AD7-42A5-9B80-D498292680CA}" type="pres">
      <dgm:prSet presAssocID="{B0FD7379-A2D9-4539-86AA-B9BD083BFEAE}" presName="spaceBetweenRectangles" presStyleCnt="0"/>
      <dgm:spPr/>
    </dgm:pt>
    <dgm:pt modelId="{19B99614-6BC7-4B9D-8497-44845D861EDD}" type="pres">
      <dgm:prSet presAssocID="{AE4BE0A4-BA98-4878-ABCA-6A0A99072E90}" presName="parentLin" presStyleCnt="0"/>
      <dgm:spPr/>
    </dgm:pt>
    <dgm:pt modelId="{AA848F4F-8D38-465E-AF7E-31488ED016D3}" type="pres">
      <dgm:prSet presAssocID="{AE4BE0A4-BA98-4878-ABCA-6A0A99072E90}" presName="parentLeftMargin" presStyleLbl="node1" presStyleIdx="1" presStyleCnt="3"/>
      <dgm:spPr/>
    </dgm:pt>
    <dgm:pt modelId="{043D1765-1DAA-40EC-BA7A-16089BF8173B}" type="pres">
      <dgm:prSet presAssocID="{AE4BE0A4-BA98-4878-ABCA-6A0A99072E90}" presName="parentText" presStyleLbl="node1" presStyleIdx="2" presStyleCnt="3">
        <dgm:presLayoutVars>
          <dgm:chMax val="0"/>
          <dgm:bulletEnabled val="1"/>
        </dgm:presLayoutVars>
      </dgm:prSet>
      <dgm:spPr/>
    </dgm:pt>
    <dgm:pt modelId="{218385AA-1BB8-449B-9BF8-8594CCF67D1D}" type="pres">
      <dgm:prSet presAssocID="{AE4BE0A4-BA98-4878-ABCA-6A0A99072E90}" presName="negativeSpace" presStyleCnt="0"/>
      <dgm:spPr/>
    </dgm:pt>
    <dgm:pt modelId="{2233DB0B-A701-4183-B753-E1F0D75B9754}" type="pres">
      <dgm:prSet presAssocID="{AE4BE0A4-BA98-4878-ABCA-6A0A99072E90}" presName="childText" presStyleLbl="conFgAcc1" presStyleIdx="2" presStyleCnt="3">
        <dgm:presLayoutVars>
          <dgm:bulletEnabled val="1"/>
        </dgm:presLayoutVars>
      </dgm:prSet>
      <dgm:spPr/>
    </dgm:pt>
  </dgm:ptLst>
  <dgm:cxnLst>
    <dgm:cxn modelId="{5D7F470F-528C-49BE-A7BD-37A4D9B3583F}" type="presOf" srcId="{AE4BE0A4-BA98-4878-ABCA-6A0A99072E90}" destId="{043D1765-1DAA-40EC-BA7A-16089BF8173B}" srcOrd="1" destOrd="0" presId="urn:microsoft.com/office/officeart/2005/8/layout/list1"/>
    <dgm:cxn modelId="{07BAA931-B39D-4D66-8A79-FF6BD3B2F15F}" type="presOf" srcId="{EF114852-7AC0-4BBA-9D44-1E7573C10AFA}" destId="{D7312F52-3C87-4EB0-BFAC-D83A5CB43777}" srcOrd="0" destOrd="0" presId="urn:microsoft.com/office/officeart/2005/8/layout/list1"/>
    <dgm:cxn modelId="{A04B8A60-6917-4FC3-AC99-0C549B49A820}" type="presOf" srcId="{EF114852-7AC0-4BBA-9D44-1E7573C10AFA}" destId="{4B61EF41-2D1E-4FB6-9597-4573A8200939}" srcOrd="1" destOrd="0" presId="urn:microsoft.com/office/officeart/2005/8/layout/list1"/>
    <dgm:cxn modelId="{40F03F1B-A467-4A3D-80A1-F3B85DB7FC08}" type="presOf" srcId="{AE4BE0A4-BA98-4878-ABCA-6A0A99072E90}" destId="{AA848F4F-8D38-465E-AF7E-31488ED016D3}" srcOrd="0" destOrd="0" presId="urn:microsoft.com/office/officeart/2005/8/layout/list1"/>
    <dgm:cxn modelId="{65E926A1-2A82-43ED-976C-2F6BF95FA526}" type="presOf" srcId="{71E66D21-3A10-49EB-A57C-F0F003F4B45D}" destId="{C3367DC0-9B5B-4D3A-80E7-322F057978E4}" srcOrd="0" destOrd="0" presId="urn:microsoft.com/office/officeart/2005/8/layout/list1"/>
    <dgm:cxn modelId="{F082FAB4-704D-44DF-9253-A957D0ED1632}" type="presOf" srcId="{B20503B4-FE87-47BF-8290-7E9451ED1D50}" destId="{5ECD749E-ACCC-4A08-96AE-E6B330E887E0}" srcOrd="0" destOrd="0" presId="urn:microsoft.com/office/officeart/2005/8/layout/list1"/>
    <dgm:cxn modelId="{36FECB5C-9323-4F9B-8122-5AE21D3522A5}" type="presOf" srcId="{71E66D21-3A10-49EB-A57C-F0F003F4B45D}" destId="{F2A9F305-7DBD-43FE-82B8-76B7F2BF98A1}" srcOrd="1" destOrd="0" presId="urn:microsoft.com/office/officeart/2005/8/layout/list1"/>
    <dgm:cxn modelId="{D93CA2B6-611D-4F36-A78E-679AF4C4C0F6}" srcId="{B20503B4-FE87-47BF-8290-7E9451ED1D50}" destId="{EF114852-7AC0-4BBA-9D44-1E7573C10AFA}" srcOrd="1" destOrd="0" parTransId="{2D5F2E7D-B441-4C94-90C4-1E98110B81B6}" sibTransId="{B0FD7379-A2D9-4539-86AA-B9BD083BFEAE}"/>
    <dgm:cxn modelId="{BCA3ACD0-F4F0-4B1E-85E9-AC7D71F7CCDA}" srcId="{B20503B4-FE87-47BF-8290-7E9451ED1D50}" destId="{71E66D21-3A10-49EB-A57C-F0F003F4B45D}" srcOrd="0" destOrd="0" parTransId="{43EDE2C1-9955-42F1-84A3-CAE9FF0D5E85}" sibTransId="{6509FCE7-1AC5-4711-840F-DE8BBC066781}"/>
    <dgm:cxn modelId="{188A4F88-3222-4C3F-A172-2314C45235D2}" srcId="{B20503B4-FE87-47BF-8290-7E9451ED1D50}" destId="{AE4BE0A4-BA98-4878-ABCA-6A0A99072E90}" srcOrd="2" destOrd="0" parTransId="{3EA26FB9-820D-4C95-9975-FD6220EEF48D}" sibTransId="{8709881D-E367-4628-B957-AA3FE1D8A9BA}"/>
    <dgm:cxn modelId="{4A420554-2151-4C5F-AD43-A06BB789FA56}" type="presParOf" srcId="{5ECD749E-ACCC-4A08-96AE-E6B330E887E0}" destId="{6717C273-BCF0-47D5-A33C-53684627E3A1}" srcOrd="0" destOrd="0" presId="urn:microsoft.com/office/officeart/2005/8/layout/list1"/>
    <dgm:cxn modelId="{EB31BB90-DF4C-489B-B3D8-7B6BB1C09C01}" type="presParOf" srcId="{6717C273-BCF0-47D5-A33C-53684627E3A1}" destId="{C3367DC0-9B5B-4D3A-80E7-322F057978E4}" srcOrd="0" destOrd="0" presId="urn:microsoft.com/office/officeart/2005/8/layout/list1"/>
    <dgm:cxn modelId="{263B2641-2BFD-449E-9658-5D82DD987DA6}" type="presParOf" srcId="{6717C273-BCF0-47D5-A33C-53684627E3A1}" destId="{F2A9F305-7DBD-43FE-82B8-76B7F2BF98A1}" srcOrd="1" destOrd="0" presId="urn:microsoft.com/office/officeart/2005/8/layout/list1"/>
    <dgm:cxn modelId="{7E8FC1AB-14D3-4ED1-8D96-65F01911E2A6}" type="presParOf" srcId="{5ECD749E-ACCC-4A08-96AE-E6B330E887E0}" destId="{2189A1A7-AA84-4E43-B306-6C8703333E08}" srcOrd="1" destOrd="0" presId="urn:microsoft.com/office/officeart/2005/8/layout/list1"/>
    <dgm:cxn modelId="{7B5BE377-22E6-4233-BDC9-575B1C17DD93}" type="presParOf" srcId="{5ECD749E-ACCC-4A08-96AE-E6B330E887E0}" destId="{45297D2E-A963-4193-8AF4-8847DB4C7D67}" srcOrd="2" destOrd="0" presId="urn:microsoft.com/office/officeart/2005/8/layout/list1"/>
    <dgm:cxn modelId="{58D88D82-1AFC-4AB5-B27F-3AFFC8FD7372}" type="presParOf" srcId="{5ECD749E-ACCC-4A08-96AE-E6B330E887E0}" destId="{76E9A054-8357-42A9-9301-9A571844C577}" srcOrd="3" destOrd="0" presId="urn:microsoft.com/office/officeart/2005/8/layout/list1"/>
    <dgm:cxn modelId="{DB8BA6E0-54D0-4A7A-B19A-EDC417307DB8}" type="presParOf" srcId="{5ECD749E-ACCC-4A08-96AE-E6B330E887E0}" destId="{F385D863-40F2-47F6-8387-4580FE41E09E}" srcOrd="4" destOrd="0" presId="urn:microsoft.com/office/officeart/2005/8/layout/list1"/>
    <dgm:cxn modelId="{65D62A21-8D4E-4706-897D-ADD448C5C387}" type="presParOf" srcId="{F385D863-40F2-47F6-8387-4580FE41E09E}" destId="{D7312F52-3C87-4EB0-BFAC-D83A5CB43777}" srcOrd="0" destOrd="0" presId="urn:microsoft.com/office/officeart/2005/8/layout/list1"/>
    <dgm:cxn modelId="{69EE1136-61B9-4575-9572-E33D7C18697F}" type="presParOf" srcId="{F385D863-40F2-47F6-8387-4580FE41E09E}" destId="{4B61EF41-2D1E-4FB6-9597-4573A8200939}" srcOrd="1" destOrd="0" presId="urn:microsoft.com/office/officeart/2005/8/layout/list1"/>
    <dgm:cxn modelId="{96610BAD-043B-4787-A41F-61970FA6DB16}" type="presParOf" srcId="{5ECD749E-ACCC-4A08-96AE-E6B330E887E0}" destId="{71CBA0CE-EC7B-4A6B-9D9D-30D885DE8662}" srcOrd="5" destOrd="0" presId="urn:microsoft.com/office/officeart/2005/8/layout/list1"/>
    <dgm:cxn modelId="{45DEC4D7-4E30-4FCF-9C70-3B7512D58FA3}" type="presParOf" srcId="{5ECD749E-ACCC-4A08-96AE-E6B330E887E0}" destId="{04D78751-BE2C-4C18-A490-0B63DA5CCD47}" srcOrd="6" destOrd="0" presId="urn:microsoft.com/office/officeart/2005/8/layout/list1"/>
    <dgm:cxn modelId="{E7F9E74B-6862-4058-9219-98968E80D1F2}" type="presParOf" srcId="{5ECD749E-ACCC-4A08-96AE-E6B330E887E0}" destId="{D0D386C7-5AD7-42A5-9B80-D498292680CA}" srcOrd="7" destOrd="0" presId="urn:microsoft.com/office/officeart/2005/8/layout/list1"/>
    <dgm:cxn modelId="{D11BCFC5-C10B-49BD-9222-197422796FBC}" type="presParOf" srcId="{5ECD749E-ACCC-4A08-96AE-E6B330E887E0}" destId="{19B99614-6BC7-4B9D-8497-44845D861EDD}" srcOrd="8" destOrd="0" presId="urn:microsoft.com/office/officeart/2005/8/layout/list1"/>
    <dgm:cxn modelId="{4BC789A6-01E7-4B1C-8FFB-D67385F0E55D}" type="presParOf" srcId="{19B99614-6BC7-4B9D-8497-44845D861EDD}" destId="{AA848F4F-8D38-465E-AF7E-31488ED016D3}" srcOrd="0" destOrd="0" presId="urn:microsoft.com/office/officeart/2005/8/layout/list1"/>
    <dgm:cxn modelId="{E512D775-4387-4F75-9658-776799E1AA4E}" type="presParOf" srcId="{19B99614-6BC7-4B9D-8497-44845D861EDD}" destId="{043D1765-1DAA-40EC-BA7A-16089BF8173B}" srcOrd="1" destOrd="0" presId="urn:microsoft.com/office/officeart/2005/8/layout/list1"/>
    <dgm:cxn modelId="{2D34B2AA-0E3B-47C4-86E1-B565D00BC2B3}" type="presParOf" srcId="{5ECD749E-ACCC-4A08-96AE-E6B330E887E0}" destId="{218385AA-1BB8-449B-9BF8-8594CCF67D1D}" srcOrd="9" destOrd="0" presId="urn:microsoft.com/office/officeart/2005/8/layout/list1"/>
    <dgm:cxn modelId="{A8E057F3-456C-4FBF-B4A0-C02BEC9472EC}" type="presParOf" srcId="{5ECD749E-ACCC-4A08-96AE-E6B330E887E0}" destId="{2233DB0B-A701-4183-B753-E1F0D75B975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503B4-FE87-47BF-8290-7E9451ED1D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1E66D21-3A10-49EB-A57C-F0F003F4B45D}">
      <dgm:prSet phldrT="[Text]"/>
      <dgm:spPr>
        <a:solidFill>
          <a:srgbClr val="0070C0"/>
        </a:solidFill>
      </dgm:spPr>
      <dgm:t>
        <a:bodyPr/>
        <a:lstStyle/>
        <a:p>
          <a:r>
            <a:rPr lang="es-ES" dirty="0"/>
            <a:t>4. Debe ir más allá de ser un Cristiano</a:t>
          </a:r>
          <a:endParaRPr lang="en-US" dirty="0"/>
        </a:p>
      </dgm:t>
    </dgm:pt>
    <dgm:pt modelId="{43EDE2C1-9955-42F1-84A3-CAE9FF0D5E85}" type="parTrans" cxnId="{BCA3ACD0-F4F0-4B1E-85E9-AC7D71F7CCDA}">
      <dgm:prSet/>
      <dgm:spPr/>
      <dgm:t>
        <a:bodyPr/>
        <a:lstStyle/>
        <a:p>
          <a:endParaRPr lang="en-US"/>
        </a:p>
      </dgm:t>
    </dgm:pt>
    <dgm:pt modelId="{6509FCE7-1AC5-4711-840F-DE8BBC066781}" type="sibTrans" cxnId="{BCA3ACD0-F4F0-4B1E-85E9-AC7D71F7CCDA}">
      <dgm:prSet/>
      <dgm:spPr/>
      <dgm:t>
        <a:bodyPr/>
        <a:lstStyle/>
        <a:p>
          <a:endParaRPr lang="en-US"/>
        </a:p>
      </dgm:t>
    </dgm:pt>
    <dgm:pt modelId="{EF114852-7AC0-4BBA-9D44-1E7573C10AFA}">
      <dgm:prSet phldrT="[Text]"/>
      <dgm:spPr>
        <a:solidFill>
          <a:srgbClr val="FFC000"/>
        </a:solidFill>
      </dgm:spPr>
      <dgm:t>
        <a:bodyPr/>
        <a:lstStyle/>
        <a:p>
          <a:r>
            <a:rPr lang="es-ES" dirty="0"/>
            <a:t>5. Más allá de estar lleno del Espíritu</a:t>
          </a:r>
          <a:endParaRPr lang="en-US" dirty="0"/>
        </a:p>
      </dgm:t>
    </dgm:pt>
    <dgm:pt modelId="{2D5F2E7D-B441-4C94-90C4-1E98110B81B6}" type="parTrans" cxnId="{D93CA2B6-611D-4F36-A78E-679AF4C4C0F6}">
      <dgm:prSet/>
      <dgm:spPr/>
      <dgm:t>
        <a:bodyPr/>
        <a:lstStyle/>
        <a:p>
          <a:endParaRPr lang="en-US"/>
        </a:p>
      </dgm:t>
    </dgm:pt>
    <dgm:pt modelId="{B0FD7379-A2D9-4539-86AA-B9BD083BFEAE}" type="sibTrans" cxnId="{D93CA2B6-611D-4F36-A78E-679AF4C4C0F6}">
      <dgm:prSet/>
      <dgm:spPr/>
      <dgm:t>
        <a:bodyPr/>
        <a:lstStyle/>
        <a:p>
          <a:endParaRPr lang="en-US"/>
        </a:p>
      </dgm:t>
    </dgm:pt>
    <dgm:pt modelId="{5ECD749E-ACCC-4A08-96AE-E6B330E887E0}" type="pres">
      <dgm:prSet presAssocID="{B20503B4-FE87-47BF-8290-7E9451ED1D50}" presName="linear" presStyleCnt="0">
        <dgm:presLayoutVars>
          <dgm:dir/>
          <dgm:animLvl val="lvl"/>
          <dgm:resizeHandles val="exact"/>
        </dgm:presLayoutVars>
      </dgm:prSet>
      <dgm:spPr/>
    </dgm:pt>
    <dgm:pt modelId="{6717C273-BCF0-47D5-A33C-53684627E3A1}" type="pres">
      <dgm:prSet presAssocID="{71E66D21-3A10-49EB-A57C-F0F003F4B45D}" presName="parentLin" presStyleCnt="0"/>
      <dgm:spPr/>
    </dgm:pt>
    <dgm:pt modelId="{C3367DC0-9B5B-4D3A-80E7-322F057978E4}" type="pres">
      <dgm:prSet presAssocID="{71E66D21-3A10-49EB-A57C-F0F003F4B45D}" presName="parentLeftMargin" presStyleLbl="node1" presStyleIdx="0" presStyleCnt="2"/>
      <dgm:spPr/>
    </dgm:pt>
    <dgm:pt modelId="{F2A9F305-7DBD-43FE-82B8-76B7F2BF98A1}" type="pres">
      <dgm:prSet presAssocID="{71E66D21-3A10-49EB-A57C-F0F003F4B45D}" presName="parentText" presStyleLbl="node1" presStyleIdx="0" presStyleCnt="2" custScaleX="124188">
        <dgm:presLayoutVars>
          <dgm:chMax val="0"/>
          <dgm:bulletEnabled val="1"/>
        </dgm:presLayoutVars>
      </dgm:prSet>
      <dgm:spPr/>
    </dgm:pt>
    <dgm:pt modelId="{2189A1A7-AA84-4E43-B306-6C8703333E08}" type="pres">
      <dgm:prSet presAssocID="{71E66D21-3A10-49EB-A57C-F0F003F4B45D}" presName="negativeSpace" presStyleCnt="0"/>
      <dgm:spPr/>
    </dgm:pt>
    <dgm:pt modelId="{45297D2E-A963-4193-8AF4-8847DB4C7D67}" type="pres">
      <dgm:prSet presAssocID="{71E66D21-3A10-49EB-A57C-F0F003F4B45D}" presName="childText" presStyleLbl="conFgAcc1" presStyleIdx="0" presStyleCnt="2">
        <dgm:presLayoutVars>
          <dgm:bulletEnabled val="1"/>
        </dgm:presLayoutVars>
      </dgm:prSet>
      <dgm:spPr/>
    </dgm:pt>
    <dgm:pt modelId="{76E9A054-8357-42A9-9301-9A571844C577}" type="pres">
      <dgm:prSet presAssocID="{6509FCE7-1AC5-4711-840F-DE8BBC066781}" presName="spaceBetweenRectangles" presStyleCnt="0"/>
      <dgm:spPr/>
    </dgm:pt>
    <dgm:pt modelId="{F385D863-40F2-47F6-8387-4580FE41E09E}" type="pres">
      <dgm:prSet presAssocID="{EF114852-7AC0-4BBA-9D44-1E7573C10AFA}" presName="parentLin" presStyleCnt="0"/>
      <dgm:spPr/>
    </dgm:pt>
    <dgm:pt modelId="{D7312F52-3C87-4EB0-BFAC-D83A5CB43777}" type="pres">
      <dgm:prSet presAssocID="{EF114852-7AC0-4BBA-9D44-1E7573C10AFA}" presName="parentLeftMargin" presStyleLbl="node1" presStyleIdx="0" presStyleCnt="2"/>
      <dgm:spPr/>
    </dgm:pt>
    <dgm:pt modelId="{4B61EF41-2D1E-4FB6-9597-4573A8200939}" type="pres">
      <dgm:prSet presAssocID="{EF114852-7AC0-4BBA-9D44-1E7573C10AFA}" presName="parentText" presStyleLbl="node1" presStyleIdx="1" presStyleCnt="2" custScaleX="124582">
        <dgm:presLayoutVars>
          <dgm:chMax val="0"/>
          <dgm:bulletEnabled val="1"/>
        </dgm:presLayoutVars>
      </dgm:prSet>
      <dgm:spPr/>
    </dgm:pt>
    <dgm:pt modelId="{71CBA0CE-EC7B-4A6B-9D9D-30D885DE8662}" type="pres">
      <dgm:prSet presAssocID="{EF114852-7AC0-4BBA-9D44-1E7573C10AFA}" presName="negativeSpace" presStyleCnt="0"/>
      <dgm:spPr/>
    </dgm:pt>
    <dgm:pt modelId="{04D78751-BE2C-4C18-A490-0B63DA5CCD47}" type="pres">
      <dgm:prSet presAssocID="{EF114852-7AC0-4BBA-9D44-1E7573C10AFA}" presName="childText" presStyleLbl="conFgAcc1" presStyleIdx="1" presStyleCnt="2">
        <dgm:presLayoutVars>
          <dgm:bulletEnabled val="1"/>
        </dgm:presLayoutVars>
      </dgm:prSet>
      <dgm:spPr/>
    </dgm:pt>
  </dgm:ptLst>
  <dgm:cxnLst>
    <dgm:cxn modelId="{36FECB5C-9323-4F9B-8122-5AE21D3522A5}" type="presOf" srcId="{71E66D21-3A10-49EB-A57C-F0F003F4B45D}" destId="{F2A9F305-7DBD-43FE-82B8-76B7F2BF98A1}" srcOrd="1" destOrd="0" presId="urn:microsoft.com/office/officeart/2005/8/layout/list1"/>
    <dgm:cxn modelId="{65E926A1-2A82-43ED-976C-2F6BF95FA526}" type="presOf" srcId="{71E66D21-3A10-49EB-A57C-F0F003F4B45D}" destId="{C3367DC0-9B5B-4D3A-80E7-322F057978E4}" srcOrd="0" destOrd="0" presId="urn:microsoft.com/office/officeart/2005/8/layout/list1"/>
    <dgm:cxn modelId="{A04B8A60-6917-4FC3-AC99-0C549B49A820}" type="presOf" srcId="{EF114852-7AC0-4BBA-9D44-1E7573C10AFA}" destId="{4B61EF41-2D1E-4FB6-9597-4573A8200939}" srcOrd="1" destOrd="0" presId="urn:microsoft.com/office/officeart/2005/8/layout/list1"/>
    <dgm:cxn modelId="{F082FAB4-704D-44DF-9253-A957D0ED1632}" type="presOf" srcId="{B20503B4-FE87-47BF-8290-7E9451ED1D50}" destId="{5ECD749E-ACCC-4A08-96AE-E6B330E887E0}" srcOrd="0" destOrd="0" presId="urn:microsoft.com/office/officeart/2005/8/layout/list1"/>
    <dgm:cxn modelId="{BCA3ACD0-F4F0-4B1E-85E9-AC7D71F7CCDA}" srcId="{B20503B4-FE87-47BF-8290-7E9451ED1D50}" destId="{71E66D21-3A10-49EB-A57C-F0F003F4B45D}" srcOrd="0" destOrd="0" parTransId="{43EDE2C1-9955-42F1-84A3-CAE9FF0D5E85}" sibTransId="{6509FCE7-1AC5-4711-840F-DE8BBC066781}"/>
    <dgm:cxn modelId="{D93CA2B6-611D-4F36-A78E-679AF4C4C0F6}" srcId="{B20503B4-FE87-47BF-8290-7E9451ED1D50}" destId="{EF114852-7AC0-4BBA-9D44-1E7573C10AFA}" srcOrd="1" destOrd="0" parTransId="{2D5F2E7D-B441-4C94-90C4-1E98110B81B6}" sibTransId="{B0FD7379-A2D9-4539-86AA-B9BD083BFEAE}"/>
    <dgm:cxn modelId="{07BAA931-B39D-4D66-8A79-FF6BD3B2F15F}" type="presOf" srcId="{EF114852-7AC0-4BBA-9D44-1E7573C10AFA}" destId="{D7312F52-3C87-4EB0-BFAC-D83A5CB43777}" srcOrd="0" destOrd="0" presId="urn:microsoft.com/office/officeart/2005/8/layout/list1"/>
    <dgm:cxn modelId="{4A420554-2151-4C5F-AD43-A06BB789FA56}" type="presParOf" srcId="{5ECD749E-ACCC-4A08-96AE-E6B330E887E0}" destId="{6717C273-BCF0-47D5-A33C-53684627E3A1}" srcOrd="0" destOrd="0" presId="urn:microsoft.com/office/officeart/2005/8/layout/list1"/>
    <dgm:cxn modelId="{EB31BB90-DF4C-489B-B3D8-7B6BB1C09C01}" type="presParOf" srcId="{6717C273-BCF0-47D5-A33C-53684627E3A1}" destId="{C3367DC0-9B5B-4D3A-80E7-322F057978E4}" srcOrd="0" destOrd="0" presId="urn:microsoft.com/office/officeart/2005/8/layout/list1"/>
    <dgm:cxn modelId="{263B2641-2BFD-449E-9658-5D82DD987DA6}" type="presParOf" srcId="{6717C273-BCF0-47D5-A33C-53684627E3A1}" destId="{F2A9F305-7DBD-43FE-82B8-76B7F2BF98A1}" srcOrd="1" destOrd="0" presId="urn:microsoft.com/office/officeart/2005/8/layout/list1"/>
    <dgm:cxn modelId="{7E8FC1AB-14D3-4ED1-8D96-65F01911E2A6}" type="presParOf" srcId="{5ECD749E-ACCC-4A08-96AE-E6B330E887E0}" destId="{2189A1A7-AA84-4E43-B306-6C8703333E08}" srcOrd="1" destOrd="0" presId="urn:microsoft.com/office/officeart/2005/8/layout/list1"/>
    <dgm:cxn modelId="{7B5BE377-22E6-4233-BDC9-575B1C17DD93}" type="presParOf" srcId="{5ECD749E-ACCC-4A08-96AE-E6B330E887E0}" destId="{45297D2E-A963-4193-8AF4-8847DB4C7D67}" srcOrd="2" destOrd="0" presId="urn:microsoft.com/office/officeart/2005/8/layout/list1"/>
    <dgm:cxn modelId="{58D88D82-1AFC-4AB5-B27F-3AFFC8FD7372}" type="presParOf" srcId="{5ECD749E-ACCC-4A08-96AE-E6B330E887E0}" destId="{76E9A054-8357-42A9-9301-9A571844C577}" srcOrd="3" destOrd="0" presId="urn:microsoft.com/office/officeart/2005/8/layout/list1"/>
    <dgm:cxn modelId="{DB8BA6E0-54D0-4A7A-B19A-EDC417307DB8}" type="presParOf" srcId="{5ECD749E-ACCC-4A08-96AE-E6B330E887E0}" destId="{F385D863-40F2-47F6-8387-4580FE41E09E}" srcOrd="4" destOrd="0" presId="urn:microsoft.com/office/officeart/2005/8/layout/list1"/>
    <dgm:cxn modelId="{65D62A21-8D4E-4706-897D-ADD448C5C387}" type="presParOf" srcId="{F385D863-40F2-47F6-8387-4580FE41E09E}" destId="{D7312F52-3C87-4EB0-BFAC-D83A5CB43777}" srcOrd="0" destOrd="0" presId="urn:microsoft.com/office/officeart/2005/8/layout/list1"/>
    <dgm:cxn modelId="{69EE1136-61B9-4575-9572-E33D7C18697F}" type="presParOf" srcId="{F385D863-40F2-47F6-8387-4580FE41E09E}" destId="{4B61EF41-2D1E-4FB6-9597-4573A8200939}" srcOrd="1" destOrd="0" presId="urn:microsoft.com/office/officeart/2005/8/layout/list1"/>
    <dgm:cxn modelId="{96610BAD-043B-4787-A41F-61970FA6DB16}" type="presParOf" srcId="{5ECD749E-ACCC-4A08-96AE-E6B330E887E0}" destId="{71CBA0CE-EC7B-4A6B-9D9D-30D885DE8662}" srcOrd="5" destOrd="0" presId="urn:microsoft.com/office/officeart/2005/8/layout/list1"/>
    <dgm:cxn modelId="{45DEC4D7-4E30-4FCF-9C70-3B7512D58FA3}" type="presParOf" srcId="{5ECD749E-ACCC-4A08-96AE-E6B330E887E0}" destId="{04D78751-BE2C-4C18-A490-0B63DA5CCD4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0503B4-FE87-47BF-8290-7E9451ED1D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1E66D21-3A10-49EB-A57C-F0F003F4B45D}">
      <dgm:prSet phldrT="[Text]"/>
      <dgm:spPr>
        <a:solidFill>
          <a:srgbClr val="0070C0"/>
        </a:solidFill>
      </dgm:spPr>
      <dgm:t>
        <a:bodyPr/>
        <a:lstStyle/>
        <a:p>
          <a:r>
            <a:rPr lang="es-ES" dirty="0"/>
            <a:t>6. Debe permitir que el Espíritu Santo  controle la clase </a:t>
          </a:r>
          <a:endParaRPr lang="en-US" dirty="0"/>
        </a:p>
      </dgm:t>
    </dgm:pt>
    <dgm:pt modelId="{43EDE2C1-9955-42F1-84A3-CAE9FF0D5E85}" type="parTrans" cxnId="{BCA3ACD0-F4F0-4B1E-85E9-AC7D71F7CCDA}">
      <dgm:prSet/>
      <dgm:spPr/>
      <dgm:t>
        <a:bodyPr/>
        <a:lstStyle/>
        <a:p>
          <a:endParaRPr lang="en-US"/>
        </a:p>
      </dgm:t>
    </dgm:pt>
    <dgm:pt modelId="{6509FCE7-1AC5-4711-840F-DE8BBC066781}" type="sibTrans" cxnId="{BCA3ACD0-F4F0-4B1E-85E9-AC7D71F7CCDA}">
      <dgm:prSet/>
      <dgm:spPr/>
      <dgm:t>
        <a:bodyPr/>
        <a:lstStyle/>
        <a:p>
          <a:endParaRPr lang="en-US"/>
        </a:p>
      </dgm:t>
    </dgm:pt>
    <dgm:pt modelId="{EF114852-7AC0-4BBA-9D44-1E7573C10AFA}">
      <dgm:prSet phldrT="[Text]"/>
      <dgm:spPr>
        <a:solidFill>
          <a:srgbClr val="FFC000"/>
        </a:solidFill>
      </dgm:spPr>
      <dgm:t>
        <a:bodyPr/>
        <a:lstStyle/>
        <a:p>
          <a:r>
            <a:rPr lang="es-ES" dirty="0"/>
            <a:t>7. Dedicación, consagración y estar en sintonía con el Espíritu Santo </a:t>
          </a:r>
          <a:endParaRPr lang="en-US" dirty="0"/>
        </a:p>
      </dgm:t>
    </dgm:pt>
    <dgm:pt modelId="{2D5F2E7D-B441-4C94-90C4-1E98110B81B6}" type="parTrans" cxnId="{D93CA2B6-611D-4F36-A78E-679AF4C4C0F6}">
      <dgm:prSet/>
      <dgm:spPr/>
      <dgm:t>
        <a:bodyPr/>
        <a:lstStyle/>
        <a:p>
          <a:endParaRPr lang="en-US"/>
        </a:p>
      </dgm:t>
    </dgm:pt>
    <dgm:pt modelId="{B0FD7379-A2D9-4539-86AA-B9BD083BFEAE}" type="sibTrans" cxnId="{D93CA2B6-611D-4F36-A78E-679AF4C4C0F6}">
      <dgm:prSet/>
      <dgm:spPr/>
      <dgm:t>
        <a:bodyPr/>
        <a:lstStyle/>
        <a:p>
          <a:endParaRPr lang="en-US"/>
        </a:p>
      </dgm:t>
    </dgm:pt>
    <dgm:pt modelId="{5ECD749E-ACCC-4A08-96AE-E6B330E887E0}" type="pres">
      <dgm:prSet presAssocID="{B20503B4-FE87-47BF-8290-7E9451ED1D50}" presName="linear" presStyleCnt="0">
        <dgm:presLayoutVars>
          <dgm:dir/>
          <dgm:animLvl val="lvl"/>
          <dgm:resizeHandles val="exact"/>
        </dgm:presLayoutVars>
      </dgm:prSet>
      <dgm:spPr/>
    </dgm:pt>
    <dgm:pt modelId="{6717C273-BCF0-47D5-A33C-53684627E3A1}" type="pres">
      <dgm:prSet presAssocID="{71E66D21-3A10-49EB-A57C-F0F003F4B45D}" presName="parentLin" presStyleCnt="0"/>
      <dgm:spPr/>
    </dgm:pt>
    <dgm:pt modelId="{C3367DC0-9B5B-4D3A-80E7-322F057978E4}" type="pres">
      <dgm:prSet presAssocID="{71E66D21-3A10-49EB-A57C-F0F003F4B45D}" presName="parentLeftMargin" presStyleLbl="node1" presStyleIdx="0" presStyleCnt="2"/>
      <dgm:spPr/>
    </dgm:pt>
    <dgm:pt modelId="{F2A9F305-7DBD-43FE-82B8-76B7F2BF98A1}" type="pres">
      <dgm:prSet presAssocID="{71E66D21-3A10-49EB-A57C-F0F003F4B45D}" presName="parentText" presStyleLbl="node1" presStyleIdx="0" presStyleCnt="2" custScaleX="124188" custScaleY="138665">
        <dgm:presLayoutVars>
          <dgm:chMax val="0"/>
          <dgm:bulletEnabled val="1"/>
        </dgm:presLayoutVars>
      </dgm:prSet>
      <dgm:spPr/>
    </dgm:pt>
    <dgm:pt modelId="{2189A1A7-AA84-4E43-B306-6C8703333E08}" type="pres">
      <dgm:prSet presAssocID="{71E66D21-3A10-49EB-A57C-F0F003F4B45D}" presName="negativeSpace" presStyleCnt="0"/>
      <dgm:spPr/>
    </dgm:pt>
    <dgm:pt modelId="{45297D2E-A963-4193-8AF4-8847DB4C7D67}" type="pres">
      <dgm:prSet presAssocID="{71E66D21-3A10-49EB-A57C-F0F003F4B45D}" presName="childText" presStyleLbl="conFgAcc1" presStyleIdx="0" presStyleCnt="2">
        <dgm:presLayoutVars>
          <dgm:bulletEnabled val="1"/>
        </dgm:presLayoutVars>
      </dgm:prSet>
      <dgm:spPr/>
    </dgm:pt>
    <dgm:pt modelId="{76E9A054-8357-42A9-9301-9A571844C577}" type="pres">
      <dgm:prSet presAssocID="{6509FCE7-1AC5-4711-840F-DE8BBC066781}" presName="spaceBetweenRectangles" presStyleCnt="0"/>
      <dgm:spPr/>
    </dgm:pt>
    <dgm:pt modelId="{F385D863-40F2-47F6-8387-4580FE41E09E}" type="pres">
      <dgm:prSet presAssocID="{EF114852-7AC0-4BBA-9D44-1E7573C10AFA}" presName="parentLin" presStyleCnt="0"/>
      <dgm:spPr/>
    </dgm:pt>
    <dgm:pt modelId="{D7312F52-3C87-4EB0-BFAC-D83A5CB43777}" type="pres">
      <dgm:prSet presAssocID="{EF114852-7AC0-4BBA-9D44-1E7573C10AFA}" presName="parentLeftMargin" presStyleLbl="node1" presStyleIdx="0" presStyleCnt="2"/>
      <dgm:spPr/>
    </dgm:pt>
    <dgm:pt modelId="{4B61EF41-2D1E-4FB6-9597-4573A8200939}" type="pres">
      <dgm:prSet presAssocID="{EF114852-7AC0-4BBA-9D44-1E7573C10AFA}" presName="parentText" presStyleLbl="node1" presStyleIdx="1" presStyleCnt="2" custScaleX="124582" custScaleY="145546">
        <dgm:presLayoutVars>
          <dgm:chMax val="0"/>
          <dgm:bulletEnabled val="1"/>
        </dgm:presLayoutVars>
      </dgm:prSet>
      <dgm:spPr/>
    </dgm:pt>
    <dgm:pt modelId="{71CBA0CE-EC7B-4A6B-9D9D-30D885DE8662}" type="pres">
      <dgm:prSet presAssocID="{EF114852-7AC0-4BBA-9D44-1E7573C10AFA}" presName="negativeSpace" presStyleCnt="0"/>
      <dgm:spPr/>
    </dgm:pt>
    <dgm:pt modelId="{04D78751-BE2C-4C18-A490-0B63DA5CCD47}" type="pres">
      <dgm:prSet presAssocID="{EF114852-7AC0-4BBA-9D44-1E7573C10AFA}" presName="childText" presStyleLbl="conFgAcc1" presStyleIdx="1" presStyleCnt="2">
        <dgm:presLayoutVars>
          <dgm:bulletEnabled val="1"/>
        </dgm:presLayoutVars>
      </dgm:prSet>
      <dgm:spPr/>
    </dgm:pt>
  </dgm:ptLst>
  <dgm:cxnLst>
    <dgm:cxn modelId="{36FECB5C-9323-4F9B-8122-5AE21D3522A5}" type="presOf" srcId="{71E66D21-3A10-49EB-A57C-F0F003F4B45D}" destId="{F2A9F305-7DBD-43FE-82B8-76B7F2BF98A1}" srcOrd="1" destOrd="0" presId="urn:microsoft.com/office/officeart/2005/8/layout/list1"/>
    <dgm:cxn modelId="{65E926A1-2A82-43ED-976C-2F6BF95FA526}" type="presOf" srcId="{71E66D21-3A10-49EB-A57C-F0F003F4B45D}" destId="{C3367DC0-9B5B-4D3A-80E7-322F057978E4}" srcOrd="0" destOrd="0" presId="urn:microsoft.com/office/officeart/2005/8/layout/list1"/>
    <dgm:cxn modelId="{A04B8A60-6917-4FC3-AC99-0C549B49A820}" type="presOf" srcId="{EF114852-7AC0-4BBA-9D44-1E7573C10AFA}" destId="{4B61EF41-2D1E-4FB6-9597-4573A8200939}" srcOrd="1" destOrd="0" presId="urn:microsoft.com/office/officeart/2005/8/layout/list1"/>
    <dgm:cxn modelId="{F082FAB4-704D-44DF-9253-A957D0ED1632}" type="presOf" srcId="{B20503B4-FE87-47BF-8290-7E9451ED1D50}" destId="{5ECD749E-ACCC-4A08-96AE-E6B330E887E0}" srcOrd="0" destOrd="0" presId="urn:microsoft.com/office/officeart/2005/8/layout/list1"/>
    <dgm:cxn modelId="{BCA3ACD0-F4F0-4B1E-85E9-AC7D71F7CCDA}" srcId="{B20503B4-FE87-47BF-8290-7E9451ED1D50}" destId="{71E66D21-3A10-49EB-A57C-F0F003F4B45D}" srcOrd="0" destOrd="0" parTransId="{43EDE2C1-9955-42F1-84A3-CAE9FF0D5E85}" sibTransId="{6509FCE7-1AC5-4711-840F-DE8BBC066781}"/>
    <dgm:cxn modelId="{D93CA2B6-611D-4F36-A78E-679AF4C4C0F6}" srcId="{B20503B4-FE87-47BF-8290-7E9451ED1D50}" destId="{EF114852-7AC0-4BBA-9D44-1E7573C10AFA}" srcOrd="1" destOrd="0" parTransId="{2D5F2E7D-B441-4C94-90C4-1E98110B81B6}" sibTransId="{B0FD7379-A2D9-4539-86AA-B9BD083BFEAE}"/>
    <dgm:cxn modelId="{07BAA931-B39D-4D66-8A79-FF6BD3B2F15F}" type="presOf" srcId="{EF114852-7AC0-4BBA-9D44-1E7573C10AFA}" destId="{D7312F52-3C87-4EB0-BFAC-D83A5CB43777}" srcOrd="0" destOrd="0" presId="urn:microsoft.com/office/officeart/2005/8/layout/list1"/>
    <dgm:cxn modelId="{4A420554-2151-4C5F-AD43-A06BB789FA56}" type="presParOf" srcId="{5ECD749E-ACCC-4A08-96AE-E6B330E887E0}" destId="{6717C273-BCF0-47D5-A33C-53684627E3A1}" srcOrd="0" destOrd="0" presId="urn:microsoft.com/office/officeart/2005/8/layout/list1"/>
    <dgm:cxn modelId="{EB31BB90-DF4C-489B-B3D8-7B6BB1C09C01}" type="presParOf" srcId="{6717C273-BCF0-47D5-A33C-53684627E3A1}" destId="{C3367DC0-9B5B-4D3A-80E7-322F057978E4}" srcOrd="0" destOrd="0" presId="urn:microsoft.com/office/officeart/2005/8/layout/list1"/>
    <dgm:cxn modelId="{263B2641-2BFD-449E-9658-5D82DD987DA6}" type="presParOf" srcId="{6717C273-BCF0-47D5-A33C-53684627E3A1}" destId="{F2A9F305-7DBD-43FE-82B8-76B7F2BF98A1}" srcOrd="1" destOrd="0" presId="urn:microsoft.com/office/officeart/2005/8/layout/list1"/>
    <dgm:cxn modelId="{7E8FC1AB-14D3-4ED1-8D96-65F01911E2A6}" type="presParOf" srcId="{5ECD749E-ACCC-4A08-96AE-E6B330E887E0}" destId="{2189A1A7-AA84-4E43-B306-6C8703333E08}" srcOrd="1" destOrd="0" presId="urn:microsoft.com/office/officeart/2005/8/layout/list1"/>
    <dgm:cxn modelId="{7B5BE377-22E6-4233-BDC9-575B1C17DD93}" type="presParOf" srcId="{5ECD749E-ACCC-4A08-96AE-E6B330E887E0}" destId="{45297D2E-A963-4193-8AF4-8847DB4C7D67}" srcOrd="2" destOrd="0" presId="urn:microsoft.com/office/officeart/2005/8/layout/list1"/>
    <dgm:cxn modelId="{58D88D82-1AFC-4AB5-B27F-3AFFC8FD7372}" type="presParOf" srcId="{5ECD749E-ACCC-4A08-96AE-E6B330E887E0}" destId="{76E9A054-8357-42A9-9301-9A571844C577}" srcOrd="3" destOrd="0" presId="urn:microsoft.com/office/officeart/2005/8/layout/list1"/>
    <dgm:cxn modelId="{DB8BA6E0-54D0-4A7A-B19A-EDC417307DB8}" type="presParOf" srcId="{5ECD749E-ACCC-4A08-96AE-E6B330E887E0}" destId="{F385D863-40F2-47F6-8387-4580FE41E09E}" srcOrd="4" destOrd="0" presId="urn:microsoft.com/office/officeart/2005/8/layout/list1"/>
    <dgm:cxn modelId="{65D62A21-8D4E-4706-897D-ADD448C5C387}" type="presParOf" srcId="{F385D863-40F2-47F6-8387-4580FE41E09E}" destId="{D7312F52-3C87-4EB0-BFAC-D83A5CB43777}" srcOrd="0" destOrd="0" presId="urn:microsoft.com/office/officeart/2005/8/layout/list1"/>
    <dgm:cxn modelId="{69EE1136-61B9-4575-9572-E33D7C18697F}" type="presParOf" srcId="{F385D863-40F2-47F6-8387-4580FE41E09E}" destId="{4B61EF41-2D1E-4FB6-9597-4573A8200939}" srcOrd="1" destOrd="0" presId="urn:microsoft.com/office/officeart/2005/8/layout/list1"/>
    <dgm:cxn modelId="{96610BAD-043B-4787-A41F-61970FA6DB16}" type="presParOf" srcId="{5ECD749E-ACCC-4A08-96AE-E6B330E887E0}" destId="{71CBA0CE-EC7B-4A6B-9D9D-30D885DE8662}" srcOrd="5" destOrd="0" presId="urn:microsoft.com/office/officeart/2005/8/layout/list1"/>
    <dgm:cxn modelId="{45DEC4D7-4E30-4FCF-9C70-3B7512D58FA3}" type="presParOf" srcId="{5ECD749E-ACCC-4A08-96AE-E6B330E887E0}" destId="{04D78751-BE2C-4C18-A490-0B63DA5CCD4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59EF989-E398-4AFF-BDBC-6351EBAF67A5}">
      <dgm:prSet phldrT="[Text]"/>
      <dgm:spPr>
        <a:solidFill>
          <a:srgbClr val="00B0F0"/>
        </a:solidFill>
      </dgm:spPr>
      <dgm:t>
        <a:bodyPr/>
        <a:lstStyle/>
        <a:p>
          <a:r>
            <a:rPr lang="es-ES" dirty="0"/>
            <a:t>1. Ir más allá de lo esperado</a:t>
          </a:r>
          <a:endParaRPr lang="en-US" dirty="0"/>
        </a:p>
      </dgm:t>
    </dgm:pt>
    <dgm:pt modelId="{A252B743-0F05-4925-8020-5AB65B1FB249}" type="parTrans" cxnId="{289AE9B7-3170-416E-AA2A-CE510DF37BBB}">
      <dgm:prSet/>
      <dgm:spPr/>
      <dgm:t>
        <a:bodyPr/>
        <a:lstStyle/>
        <a:p>
          <a:endParaRPr lang="en-US"/>
        </a:p>
      </dgm:t>
    </dgm:pt>
    <dgm:pt modelId="{98D26175-4310-4940-8DEF-002114355C64}" type="sibTrans" cxnId="{289AE9B7-3170-416E-AA2A-CE510DF37BBB}">
      <dgm:prSet/>
      <dgm:spPr/>
      <dgm:t>
        <a:bodyPr/>
        <a:lstStyle/>
        <a:p>
          <a:endParaRPr lang="en-US"/>
        </a:p>
      </dgm:t>
    </dgm:pt>
    <dgm:pt modelId="{B7188D9A-D6B6-48BF-895B-48314B8715E5}">
      <dgm:prSet phldrT="[Text]"/>
      <dgm:spPr/>
      <dgm:t>
        <a:bodyPr/>
        <a:lstStyle/>
        <a:p>
          <a:r>
            <a:rPr lang="en-US" dirty="0" err="1"/>
            <a:t>Mentes</a:t>
          </a:r>
          <a:r>
            <a:rPr lang="en-US" dirty="0"/>
            <a:t> </a:t>
          </a:r>
          <a:r>
            <a:rPr lang="en-US" dirty="0" err="1"/>
            <a:t>renovadas</a:t>
          </a:r>
          <a:endParaRPr lang="en-US" dirty="0"/>
        </a:p>
      </dgm:t>
    </dgm:pt>
    <dgm:pt modelId="{29887096-F0D3-4D85-886F-1E6CFE8CE09B}" type="parTrans" cxnId="{0376AE73-20F0-499B-A3D8-40A8807B7952}">
      <dgm:prSet/>
      <dgm:spPr/>
      <dgm:t>
        <a:bodyPr/>
        <a:lstStyle/>
        <a:p>
          <a:endParaRPr lang="en-US"/>
        </a:p>
      </dgm:t>
    </dgm:pt>
    <dgm:pt modelId="{AB227AF6-4B06-4B1F-9202-A4A3576E3CE3}" type="sibTrans" cxnId="{0376AE73-20F0-499B-A3D8-40A8807B7952}">
      <dgm:prSet/>
      <dgm:spPr/>
      <dgm:t>
        <a:bodyPr/>
        <a:lstStyle/>
        <a:p>
          <a:endParaRPr lang="en-US"/>
        </a:p>
      </dgm:t>
    </dgm:pt>
    <dgm:pt modelId="{0484077B-EC31-4A6D-9CBF-CF2017DB37B3}">
      <dgm:prSet phldrT="[Text]"/>
      <dgm:spPr/>
      <dgm:t>
        <a:bodyPr/>
        <a:lstStyle/>
        <a:p>
          <a:r>
            <a:rPr lang="en-US" dirty="0" err="1"/>
            <a:t>Someter</a:t>
          </a:r>
          <a:r>
            <a:rPr lang="en-US" dirty="0"/>
            <a:t> </a:t>
          </a:r>
          <a:r>
            <a:rPr lang="en-US" dirty="0" err="1"/>
            <a:t>su</a:t>
          </a:r>
          <a:r>
            <a:rPr lang="en-US" dirty="0"/>
            <a:t> </a:t>
          </a:r>
          <a:r>
            <a:rPr lang="en-US" dirty="0" err="1"/>
            <a:t>voluntad</a:t>
          </a:r>
          <a:endParaRPr lang="en-US" dirty="0"/>
        </a:p>
      </dgm:t>
    </dgm:pt>
    <dgm:pt modelId="{05945FB0-E92F-4C7D-AAA1-A5043FC9FF88}" type="parTrans" cxnId="{479CA44E-512C-459B-BC25-C35ECD53DB24}">
      <dgm:prSet/>
      <dgm:spPr/>
      <dgm:t>
        <a:bodyPr/>
        <a:lstStyle/>
        <a:p>
          <a:endParaRPr lang="en-US"/>
        </a:p>
      </dgm:t>
    </dgm:pt>
    <dgm:pt modelId="{216FA0D5-E2A1-473D-B962-F241DEE16A70}" type="sibTrans" cxnId="{479CA44E-512C-459B-BC25-C35ECD53DB24}">
      <dgm:prSet/>
      <dgm:spPr/>
      <dgm:t>
        <a:bodyPr/>
        <a:lstStyle/>
        <a:p>
          <a:endParaRPr lang="en-US"/>
        </a:p>
      </dgm:t>
    </dgm:pt>
    <dgm:pt modelId="{C63D38FB-74D1-44AB-AF31-67711CE70971}">
      <dgm:prSet phldrT="[Text]"/>
      <dgm:spPr>
        <a:solidFill>
          <a:srgbClr val="0070C0"/>
        </a:solidFill>
      </dgm:spPr>
      <dgm:t>
        <a:bodyPr/>
        <a:lstStyle/>
        <a:p>
          <a:r>
            <a:rPr lang="es-ES" dirty="0"/>
            <a:t>2. Establecer un clima de cambio</a:t>
          </a:r>
          <a:endParaRPr lang="en-US" dirty="0"/>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r>
            <a:rPr lang="es-ES" dirty="0"/>
            <a:t>El orden y la eficiencia </a:t>
          </a:r>
          <a:endParaRPr lang="en-US" dirty="0"/>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CDF9BE53-FE9C-41AA-A193-3C60DEE477E7}">
      <dgm:prSet/>
      <dgm:spPr/>
      <dgm:t>
        <a:bodyPr/>
        <a:lstStyle/>
        <a:p>
          <a:r>
            <a:rPr lang="es-ES" dirty="0"/>
            <a:t>Esperar señales, maravillas y milagros </a:t>
          </a:r>
          <a:endParaRPr lang="en-US" dirty="0"/>
        </a:p>
      </dgm:t>
    </dgm:pt>
    <dgm:pt modelId="{51350BC9-E4E6-4F29-B11F-991146268FDA}" type="parTrans" cxnId="{34A05809-3CCD-4C32-8D6B-37BBCD16BE39}">
      <dgm:prSet/>
      <dgm:spPr/>
      <dgm:t>
        <a:bodyPr/>
        <a:lstStyle/>
        <a:p>
          <a:endParaRPr lang="en-US"/>
        </a:p>
      </dgm:t>
    </dgm:pt>
    <dgm:pt modelId="{0244611C-079F-42FD-96B0-A3FD0C5F2BD4}" type="sibTrans" cxnId="{34A05809-3CCD-4C32-8D6B-37BBCD16BE39}">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390F9C23-E597-49BB-8AD3-EB18285E0868}" type="pres">
      <dgm:prSet presAssocID="{459EF989-E398-4AFF-BDBC-6351EBAF67A5}" presName="linNode" presStyleCnt="0"/>
      <dgm:spPr/>
    </dgm:pt>
    <dgm:pt modelId="{1B3D2B2A-CBA1-4F3B-BFB9-55742AE4F410}" type="pres">
      <dgm:prSet presAssocID="{459EF989-E398-4AFF-BDBC-6351EBAF67A5}" presName="parentShp" presStyleLbl="node1" presStyleIdx="0" presStyleCnt="2">
        <dgm:presLayoutVars>
          <dgm:bulletEnabled val="1"/>
        </dgm:presLayoutVars>
      </dgm:prSet>
      <dgm:spPr/>
    </dgm:pt>
    <dgm:pt modelId="{E082D3A3-FD2E-4909-A675-D218886A04A0}" type="pres">
      <dgm:prSet presAssocID="{459EF989-E398-4AFF-BDBC-6351EBAF67A5}" presName="childShp" presStyleLbl="bgAccFollowNode1" presStyleIdx="0" presStyleCnt="2">
        <dgm:presLayoutVars>
          <dgm:bulletEnabled val="1"/>
        </dgm:presLayoutVars>
      </dgm:prSet>
      <dgm:spPr/>
    </dgm:pt>
    <dgm:pt modelId="{BE0F0799-B81C-4DE2-9EFC-528957CD5255}" type="pres">
      <dgm:prSet presAssocID="{98D26175-4310-4940-8DEF-002114355C64}" presName="spacing" presStyleCnt="0"/>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1" presStyleCnt="2">
        <dgm:presLayoutVars>
          <dgm:bulletEnabled val="1"/>
        </dgm:presLayoutVars>
      </dgm:prSet>
      <dgm:spPr/>
    </dgm:pt>
    <dgm:pt modelId="{3B566A42-1592-4837-96A2-453494415C83}" type="pres">
      <dgm:prSet presAssocID="{C63D38FB-74D1-44AB-AF31-67711CE70971}" presName="childShp" presStyleLbl="bgAccFollowNode1" presStyleIdx="1" presStyleCnt="2">
        <dgm:presLayoutVars>
          <dgm:bulletEnabled val="1"/>
        </dgm:presLayoutVars>
      </dgm:prSet>
      <dgm:spPr/>
    </dgm:pt>
  </dgm:ptLst>
  <dgm:cxnLst>
    <dgm:cxn modelId="{0376AE73-20F0-499B-A3D8-40A8807B7952}" srcId="{459EF989-E398-4AFF-BDBC-6351EBAF67A5}" destId="{B7188D9A-D6B6-48BF-895B-48314B8715E5}" srcOrd="0" destOrd="0" parTransId="{29887096-F0D3-4D85-886F-1E6CFE8CE09B}" sibTransId="{AB227AF6-4B06-4B1F-9202-A4A3576E3CE3}"/>
    <dgm:cxn modelId="{289AE9B7-3170-416E-AA2A-CE510DF37BBB}" srcId="{D07C83F7-2D8A-4E84-9624-FCEDF85E3720}" destId="{459EF989-E398-4AFF-BDBC-6351EBAF67A5}" srcOrd="0" destOrd="0" parTransId="{A252B743-0F05-4925-8020-5AB65B1FB249}" sibTransId="{98D26175-4310-4940-8DEF-002114355C64}"/>
    <dgm:cxn modelId="{34A05809-3CCD-4C32-8D6B-37BBCD16BE39}" srcId="{C63D38FB-74D1-44AB-AF31-67711CE70971}" destId="{CDF9BE53-FE9C-41AA-A193-3C60DEE477E7}" srcOrd="1" destOrd="0" parTransId="{51350BC9-E4E6-4F29-B11F-991146268FDA}" sibTransId="{0244611C-079F-42FD-96B0-A3FD0C5F2BD4}"/>
    <dgm:cxn modelId="{E932BA9F-FA51-4405-980C-B57D07B10313}" type="presOf" srcId="{5C106F93-D413-4CEF-9B4E-EF0CF6FEDEFA}" destId="{3B566A42-1592-4837-96A2-453494415C83}" srcOrd="0" destOrd="0" presId="urn:microsoft.com/office/officeart/2005/8/layout/vList6"/>
    <dgm:cxn modelId="{C532FB04-2BB4-4CB6-8A74-8B7F568DDBAD}" srcId="{C63D38FB-74D1-44AB-AF31-67711CE70971}" destId="{5C106F93-D413-4CEF-9B4E-EF0CF6FEDEFA}" srcOrd="0" destOrd="0" parTransId="{DC10A8E0-0031-4D0A-8F8F-D495976269F0}" sibTransId="{2D1A289E-87C9-44C9-B346-7924F96A99A8}"/>
    <dgm:cxn modelId="{479CA44E-512C-459B-BC25-C35ECD53DB24}" srcId="{459EF989-E398-4AFF-BDBC-6351EBAF67A5}" destId="{0484077B-EC31-4A6D-9CBF-CF2017DB37B3}" srcOrd="1" destOrd="0" parTransId="{05945FB0-E92F-4C7D-AAA1-A5043FC9FF88}" sibTransId="{216FA0D5-E2A1-473D-B962-F241DEE16A70}"/>
    <dgm:cxn modelId="{466976B8-8FFE-4F3B-86F1-DBB5441699A9}" type="presOf" srcId="{0484077B-EC31-4A6D-9CBF-CF2017DB37B3}" destId="{E082D3A3-FD2E-4909-A675-D218886A04A0}" srcOrd="0" destOrd="1" presId="urn:microsoft.com/office/officeart/2005/8/layout/vList6"/>
    <dgm:cxn modelId="{E8A675A1-4E81-44B6-B257-663F45D1BF3F}" srcId="{D07C83F7-2D8A-4E84-9624-FCEDF85E3720}" destId="{C63D38FB-74D1-44AB-AF31-67711CE70971}" srcOrd="1" destOrd="0" parTransId="{5C7FAD73-35C8-416D-90A8-72231D9C16F8}" sibTransId="{903CE4D6-F1A5-47B0-ADED-96B6135D9FBE}"/>
    <dgm:cxn modelId="{EB131975-CF2A-4F9A-BB53-A9ACD25250FB}" type="presOf" srcId="{B7188D9A-D6B6-48BF-895B-48314B8715E5}" destId="{E082D3A3-FD2E-4909-A675-D218886A04A0}" srcOrd="0" destOrd="0" presId="urn:microsoft.com/office/officeart/2005/8/layout/vList6"/>
    <dgm:cxn modelId="{195C5E85-B91C-4D6F-98F3-9F4B6CCF0FE3}" type="presOf" srcId="{CDF9BE53-FE9C-41AA-A193-3C60DEE477E7}" destId="{3B566A42-1592-4837-96A2-453494415C83}" srcOrd="0" destOrd="1" presId="urn:microsoft.com/office/officeart/2005/8/layout/vList6"/>
    <dgm:cxn modelId="{CC044D28-B0CF-4E89-8001-08132817F4C1}" type="presOf" srcId="{C63D38FB-74D1-44AB-AF31-67711CE70971}" destId="{2537DA00-7B27-4A0A-AEC6-16CAEF23C692}" srcOrd="0" destOrd="0" presId="urn:microsoft.com/office/officeart/2005/8/layout/vList6"/>
    <dgm:cxn modelId="{E7BDF8D0-17D4-4585-9438-0951B76D5018}" type="presOf" srcId="{459EF989-E398-4AFF-BDBC-6351EBAF67A5}" destId="{1B3D2B2A-CBA1-4F3B-BFB9-55742AE4F410}" srcOrd="0" destOrd="0" presId="urn:microsoft.com/office/officeart/2005/8/layout/vList6"/>
    <dgm:cxn modelId="{ECD1173F-6055-4159-9463-93B23C653022}" type="presOf" srcId="{D07C83F7-2D8A-4E84-9624-FCEDF85E3720}" destId="{52DA6A69-93B2-444C-BAF3-FC0EE6F07788}" srcOrd="0" destOrd="0" presId="urn:microsoft.com/office/officeart/2005/8/layout/vList6"/>
    <dgm:cxn modelId="{4B2FF0EC-5B1F-4BD1-8353-0AD39841E6DE}" type="presParOf" srcId="{52DA6A69-93B2-444C-BAF3-FC0EE6F07788}" destId="{390F9C23-E597-49BB-8AD3-EB18285E0868}" srcOrd="0" destOrd="0" presId="urn:microsoft.com/office/officeart/2005/8/layout/vList6"/>
    <dgm:cxn modelId="{C640FCCA-47D2-4146-9A26-844C514BF89C}" type="presParOf" srcId="{390F9C23-E597-49BB-8AD3-EB18285E0868}" destId="{1B3D2B2A-CBA1-4F3B-BFB9-55742AE4F410}" srcOrd="0" destOrd="0" presId="urn:microsoft.com/office/officeart/2005/8/layout/vList6"/>
    <dgm:cxn modelId="{A4CB55FA-125F-4E6A-88B2-BE881F00874D}" type="presParOf" srcId="{390F9C23-E597-49BB-8AD3-EB18285E0868}" destId="{E082D3A3-FD2E-4909-A675-D218886A04A0}" srcOrd="1" destOrd="0" presId="urn:microsoft.com/office/officeart/2005/8/layout/vList6"/>
    <dgm:cxn modelId="{19D6067D-CE60-4865-8197-30EC1828D46A}" type="presParOf" srcId="{52DA6A69-93B2-444C-BAF3-FC0EE6F07788}" destId="{BE0F0799-B81C-4DE2-9EFC-528957CD5255}" srcOrd="1" destOrd="0" presId="urn:microsoft.com/office/officeart/2005/8/layout/vList6"/>
    <dgm:cxn modelId="{5EB13A46-FA4B-41C5-B6D4-CBF38A8A0C2D}" type="presParOf" srcId="{52DA6A69-93B2-444C-BAF3-FC0EE6F07788}" destId="{D16817CB-12C3-4593-9146-DDEC6FE94EC9}" srcOrd="2"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59EF989-E398-4AFF-BDBC-6351EBAF67A5}">
      <dgm:prSet phldrT="[Text]"/>
      <dgm:spPr>
        <a:solidFill>
          <a:srgbClr val="FFC000"/>
        </a:solidFill>
      </dgm:spPr>
      <dgm:t>
        <a:bodyPr/>
        <a:lstStyle/>
        <a:p>
          <a:r>
            <a:rPr lang="es-ES" dirty="0"/>
            <a:t>3. Crear una conciencia de Dios</a:t>
          </a:r>
          <a:endParaRPr lang="en-US" dirty="0"/>
        </a:p>
      </dgm:t>
    </dgm:pt>
    <dgm:pt modelId="{A252B743-0F05-4925-8020-5AB65B1FB249}" type="parTrans" cxnId="{289AE9B7-3170-416E-AA2A-CE510DF37BBB}">
      <dgm:prSet/>
      <dgm:spPr/>
      <dgm:t>
        <a:bodyPr/>
        <a:lstStyle/>
        <a:p>
          <a:endParaRPr lang="en-US"/>
        </a:p>
      </dgm:t>
    </dgm:pt>
    <dgm:pt modelId="{98D26175-4310-4940-8DEF-002114355C64}" type="sibTrans" cxnId="{289AE9B7-3170-416E-AA2A-CE510DF37BBB}">
      <dgm:prSet/>
      <dgm:spPr/>
      <dgm:t>
        <a:bodyPr/>
        <a:lstStyle/>
        <a:p>
          <a:endParaRPr lang="en-US"/>
        </a:p>
      </dgm:t>
    </dgm:pt>
    <dgm:pt modelId="{B7188D9A-D6B6-48BF-895B-48314B8715E5}">
      <dgm:prSet phldrT="[Text]"/>
      <dgm:spPr/>
      <dgm:t>
        <a:bodyPr/>
        <a:lstStyle/>
        <a:p>
          <a:r>
            <a:rPr lang="es-ES"/>
            <a:t>Dios está en todas partes – Ps. 139:8 </a:t>
          </a:r>
          <a:endParaRPr lang="en-US" dirty="0"/>
        </a:p>
      </dgm:t>
    </dgm:pt>
    <dgm:pt modelId="{29887096-F0D3-4D85-886F-1E6CFE8CE09B}" type="parTrans" cxnId="{0376AE73-20F0-499B-A3D8-40A8807B7952}">
      <dgm:prSet/>
      <dgm:spPr/>
      <dgm:t>
        <a:bodyPr/>
        <a:lstStyle/>
        <a:p>
          <a:endParaRPr lang="en-US"/>
        </a:p>
      </dgm:t>
    </dgm:pt>
    <dgm:pt modelId="{AB227AF6-4B06-4B1F-9202-A4A3576E3CE3}" type="sibTrans" cxnId="{0376AE73-20F0-499B-A3D8-40A8807B7952}">
      <dgm:prSet/>
      <dgm:spPr/>
      <dgm:t>
        <a:bodyPr/>
        <a:lstStyle/>
        <a:p>
          <a:endParaRPr lang="en-US"/>
        </a:p>
      </dgm:t>
    </dgm:pt>
    <dgm:pt modelId="{42C9BE7B-3048-4673-9B87-BE0BE35878C5}">
      <dgm:prSet phldrT="[Text]"/>
      <dgm:spPr/>
      <dgm:t>
        <a:bodyPr/>
        <a:lstStyle/>
        <a:p>
          <a:endParaRPr lang="en-US" dirty="0"/>
        </a:p>
      </dgm:t>
    </dgm:pt>
    <dgm:pt modelId="{62E771C7-1009-4B63-AD97-200C9DE79DDF}" type="parTrans" cxnId="{71EF9646-00DC-4B24-9624-2C5D2DF5171E}">
      <dgm:prSet/>
      <dgm:spPr/>
      <dgm:t>
        <a:bodyPr/>
        <a:lstStyle/>
        <a:p>
          <a:endParaRPr lang="en-US"/>
        </a:p>
      </dgm:t>
    </dgm:pt>
    <dgm:pt modelId="{F216B9BD-5A9D-4541-9547-5EE397450004}" type="sibTrans" cxnId="{71EF9646-00DC-4B24-9624-2C5D2DF5171E}">
      <dgm:prSet/>
      <dgm:spPr/>
      <dgm:t>
        <a:bodyPr/>
        <a:lstStyle/>
        <a:p>
          <a:endParaRPr lang="en-US"/>
        </a:p>
      </dgm:t>
    </dgm:pt>
    <dgm:pt modelId="{2B2FBCB5-B176-4CF4-82D8-4766219967BD}">
      <dgm:prSet/>
      <dgm:spPr/>
      <dgm:t>
        <a:bodyPr/>
        <a:lstStyle/>
        <a:p>
          <a:r>
            <a:rPr lang="es-ES" dirty="0"/>
            <a:t>Reconocer Su presencia – Jer. 23:23 </a:t>
          </a:r>
          <a:endParaRPr lang="en-US" dirty="0"/>
        </a:p>
      </dgm:t>
    </dgm:pt>
    <dgm:pt modelId="{F38C0F9B-A714-4A03-A5D9-482E9D70B2F0}" type="parTrans" cxnId="{C28C8413-F589-43E6-8916-34DACE473A7D}">
      <dgm:prSet/>
      <dgm:spPr/>
      <dgm:t>
        <a:bodyPr/>
        <a:lstStyle/>
        <a:p>
          <a:endParaRPr lang="en-US"/>
        </a:p>
      </dgm:t>
    </dgm:pt>
    <dgm:pt modelId="{B3EBC46C-F33B-4DD2-84AE-60F736BF4F64}" type="sibTrans" cxnId="{C28C8413-F589-43E6-8916-34DACE473A7D}">
      <dgm:prSet/>
      <dgm:spPr/>
      <dgm:t>
        <a:bodyPr/>
        <a:lstStyle/>
        <a:p>
          <a:endParaRPr lang="en-US"/>
        </a:p>
      </dgm:t>
    </dgm:pt>
    <dgm:pt modelId="{0E689DB6-F29E-4FD4-B7C7-44442D138C5E}">
      <dgm:prSet/>
      <dgm:spPr/>
      <dgm:t>
        <a:bodyPr/>
        <a:lstStyle/>
        <a:p>
          <a:r>
            <a:rPr lang="es-ES" dirty="0"/>
            <a:t>Aumentar el nivel de conciencia </a:t>
          </a:r>
          <a:endParaRPr lang="en-US" dirty="0"/>
        </a:p>
      </dgm:t>
    </dgm:pt>
    <dgm:pt modelId="{C529B4FA-ACBC-4932-8FCE-A34AA7AF77C7}" type="parTrans" cxnId="{E752F947-C021-444D-B010-F6F756017DF5}">
      <dgm:prSet/>
      <dgm:spPr/>
      <dgm:t>
        <a:bodyPr/>
        <a:lstStyle/>
        <a:p>
          <a:endParaRPr lang="en-US"/>
        </a:p>
      </dgm:t>
    </dgm:pt>
    <dgm:pt modelId="{0102BD0B-B7DC-485B-B2C3-4AF733D29CAD}" type="sibTrans" cxnId="{E752F947-C021-444D-B010-F6F756017DF5}">
      <dgm:prSet/>
      <dgm:spPr/>
      <dgm:t>
        <a:bodyPr/>
        <a:lstStyle/>
        <a:p>
          <a:endParaRPr lang="en-US"/>
        </a:p>
      </dgm:t>
    </dgm:pt>
    <dgm:pt modelId="{B37A58DF-DB3E-426F-998E-784932D3C866}">
      <dgm:prSet/>
      <dgm:spPr/>
      <dgm:t>
        <a:bodyPr/>
        <a:lstStyle/>
        <a:p>
          <a:r>
            <a:rPr lang="es-ES" dirty="0"/>
            <a:t>Acercarse a Dios – Santiago 4:8</a:t>
          </a:r>
          <a:endParaRPr lang="en-US" dirty="0"/>
        </a:p>
      </dgm:t>
    </dgm:pt>
    <dgm:pt modelId="{C6AB3B65-C0C3-42BC-B326-BDD7A100BF48}" type="parTrans" cxnId="{5FDA6D22-5FB4-4958-AB7A-35D11E8580EE}">
      <dgm:prSet/>
      <dgm:spPr/>
      <dgm:t>
        <a:bodyPr/>
        <a:lstStyle/>
        <a:p>
          <a:endParaRPr lang="en-US"/>
        </a:p>
      </dgm:t>
    </dgm:pt>
    <dgm:pt modelId="{3AF57260-6783-49A0-BDBF-4CE9A29BBBBB}" type="sibTrans" cxnId="{5FDA6D22-5FB4-4958-AB7A-35D11E8580EE}">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390F9C23-E597-49BB-8AD3-EB18285E0868}" type="pres">
      <dgm:prSet presAssocID="{459EF989-E398-4AFF-BDBC-6351EBAF67A5}" presName="linNode" presStyleCnt="0"/>
      <dgm:spPr/>
    </dgm:pt>
    <dgm:pt modelId="{1B3D2B2A-CBA1-4F3B-BFB9-55742AE4F410}" type="pres">
      <dgm:prSet presAssocID="{459EF989-E398-4AFF-BDBC-6351EBAF67A5}" presName="parentShp" presStyleLbl="node1" presStyleIdx="0" presStyleCnt="1" custScaleX="90645">
        <dgm:presLayoutVars>
          <dgm:bulletEnabled val="1"/>
        </dgm:presLayoutVars>
      </dgm:prSet>
      <dgm:spPr/>
    </dgm:pt>
    <dgm:pt modelId="{E082D3A3-FD2E-4909-A675-D218886A04A0}" type="pres">
      <dgm:prSet presAssocID="{459EF989-E398-4AFF-BDBC-6351EBAF67A5}" presName="childShp" presStyleLbl="bgAccFollowNode1" presStyleIdx="0" presStyleCnt="1">
        <dgm:presLayoutVars>
          <dgm:bulletEnabled val="1"/>
        </dgm:presLayoutVars>
      </dgm:prSet>
      <dgm:spPr/>
    </dgm:pt>
  </dgm:ptLst>
  <dgm:cxnLst>
    <dgm:cxn modelId="{0376AE73-20F0-499B-A3D8-40A8807B7952}" srcId="{459EF989-E398-4AFF-BDBC-6351EBAF67A5}" destId="{B7188D9A-D6B6-48BF-895B-48314B8715E5}" srcOrd="0" destOrd="0" parTransId="{29887096-F0D3-4D85-886F-1E6CFE8CE09B}" sibTransId="{AB227AF6-4B06-4B1F-9202-A4A3576E3CE3}"/>
    <dgm:cxn modelId="{F773C718-44ED-45B0-86B5-0C86A86C40AC}" type="presOf" srcId="{42C9BE7B-3048-4673-9B87-BE0BE35878C5}" destId="{E082D3A3-FD2E-4909-A675-D218886A04A0}" srcOrd="0" destOrd="4" presId="urn:microsoft.com/office/officeart/2005/8/layout/vList6"/>
    <dgm:cxn modelId="{C28C8413-F589-43E6-8916-34DACE473A7D}" srcId="{459EF989-E398-4AFF-BDBC-6351EBAF67A5}" destId="{2B2FBCB5-B176-4CF4-82D8-4766219967BD}" srcOrd="1" destOrd="0" parTransId="{F38C0F9B-A714-4A03-A5D9-482E9D70B2F0}" sibTransId="{B3EBC46C-F33B-4DD2-84AE-60F736BF4F64}"/>
    <dgm:cxn modelId="{289AE9B7-3170-416E-AA2A-CE510DF37BBB}" srcId="{D07C83F7-2D8A-4E84-9624-FCEDF85E3720}" destId="{459EF989-E398-4AFF-BDBC-6351EBAF67A5}" srcOrd="0" destOrd="0" parTransId="{A252B743-0F05-4925-8020-5AB65B1FB249}" sibTransId="{98D26175-4310-4940-8DEF-002114355C64}"/>
    <dgm:cxn modelId="{925011A5-9B8D-443A-AC86-D5E59675EADC}" type="presOf" srcId="{2B2FBCB5-B176-4CF4-82D8-4766219967BD}" destId="{E082D3A3-FD2E-4909-A675-D218886A04A0}" srcOrd="0" destOrd="1" presId="urn:microsoft.com/office/officeart/2005/8/layout/vList6"/>
    <dgm:cxn modelId="{5FDA6D22-5FB4-4958-AB7A-35D11E8580EE}" srcId="{459EF989-E398-4AFF-BDBC-6351EBAF67A5}" destId="{B37A58DF-DB3E-426F-998E-784932D3C866}" srcOrd="3" destOrd="0" parTransId="{C6AB3B65-C0C3-42BC-B326-BDD7A100BF48}" sibTransId="{3AF57260-6783-49A0-BDBF-4CE9A29BBBBB}"/>
    <dgm:cxn modelId="{5D1D9F3B-2719-47B1-898C-82433FFAD7BD}" type="presOf" srcId="{B37A58DF-DB3E-426F-998E-784932D3C866}" destId="{E082D3A3-FD2E-4909-A675-D218886A04A0}" srcOrd="0" destOrd="3" presId="urn:microsoft.com/office/officeart/2005/8/layout/vList6"/>
    <dgm:cxn modelId="{EB131975-CF2A-4F9A-BB53-A9ACD25250FB}" type="presOf" srcId="{B7188D9A-D6B6-48BF-895B-48314B8715E5}" destId="{E082D3A3-FD2E-4909-A675-D218886A04A0}" srcOrd="0" destOrd="0" presId="urn:microsoft.com/office/officeart/2005/8/layout/vList6"/>
    <dgm:cxn modelId="{E752F947-C021-444D-B010-F6F756017DF5}" srcId="{459EF989-E398-4AFF-BDBC-6351EBAF67A5}" destId="{0E689DB6-F29E-4FD4-B7C7-44442D138C5E}" srcOrd="2" destOrd="0" parTransId="{C529B4FA-ACBC-4932-8FCE-A34AA7AF77C7}" sibTransId="{0102BD0B-B7DC-485B-B2C3-4AF733D29CAD}"/>
    <dgm:cxn modelId="{71EF9646-00DC-4B24-9624-2C5D2DF5171E}" srcId="{459EF989-E398-4AFF-BDBC-6351EBAF67A5}" destId="{42C9BE7B-3048-4673-9B87-BE0BE35878C5}" srcOrd="4" destOrd="0" parTransId="{62E771C7-1009-4B63-AD97-200C9DE79DDF}" sibTransId="{F216B9BD-5A9D-4541-9547-5EE397450004}"/>
    <dgm:cxn modelId="{E7BDF8D0-17D4-4585-9438-0951B76D5018}" type="presOf" srcId="{459EF989-E398-4AFF-BDBC-6351EBAF67A5}" destId="{1B3D2B2A-CBA1-4F3B-BFB9-55742AE4F410}" srcOrd="0" destOrd="0" presId="urn:microsoft.com/office/officeart/2005/8/layout/vList6"/>
    <dgm:cxn modelId="{CEF00A66-9885-476C-B633-AD80A5B3B8B1}" type="presOf" srcId="{0E689DB6-F29E-4FD4-B7C7-44442D138C5E}" destId="{E082D3A3-FD2E-4909-A675-D218886A04A0}" srcOrd="0" destOrd="2" presId="urn:microsoft.com/office/officeart/2005/8/layout/vList6"/>
    <dgm:cxn modelId="{ECD1173F-6055-4159-9463-93B23C653022}" type="presOf" srcId="{D07C83F7-2D8A-4E84-9624-FCEDF85E3720}" destId="{52DA6A69-93B2-444C-BAF3-FC0EE6F07788}" srcOrd="0" destOrd="0" presId="urn:microsoft.com/office/officeart/2005/8/layout/vList6"/>
    <dgm:cxn modelId="{4B2FF0EC-5B1F-4BD1-8353-0AD39841E6DE}" type="presParOf" srcId="{52DA6A69-93B2-444C-BAF3-FC0EE6F07788}" destId="{390F9C23-E597-49BB-8AD3-EB18285E0868}" srcOrd="0" destOrd="0" presId="urn:microsoft.com/office/officeart/2005/8/layout/vList6"/>
    <dgm:cxn modelId="{C640FCCA-47D2-4146-9A26-844C514BF89C}" type="presParOf" srcId="{390F9C23-E597-49BB-8AD3-EB18285E0868}" destId="{1B3D2B2A-CBA1-4F3B-BFB9-55742AE4F410}" srcOrd="0" destOrd="0" presId="urn:microsoft.com/office/officeart/2005/8/layout/vList6"/>
    <dgm:cxn modelId="{A4CB55FA-125F-4E6A-88B2-BE881F00874D}" type="presParOf" srcId="{390F9C23-E597-49BB-8AD3-EB18285E0868}" destId="{E082D3A3-FD2E-4909-A675-D218886A04A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C106F93-D413-4CEF-9B4E-EF0CF6FEDEFA}">
      <dgm:prSet phldrT="[Text]"/>
      <dgm:spPr/>
      <dgm:t>
        <a:bodyPr/>
        <a:lstStyle/>
        <a:p>
          <a:r>
            <a:rPr lang="en-US"/>
            <a:t>Normas de conducta </a:t>
          </a:r>
          <a:endParaRPr lang="en-US" dirty="0"/>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C63D38FB-74D1-44AB-AF31-67711CE70971}">
      <dgm:prSet phldrT="[Text]"/>
      <dgm:spPr>
        <a:solidFill>
          <a:srgbClr val="00B050"/>
        </a:solidFill>
      </dgm:spPr>
      <dgm:t>
        <a:bodyPr/>
        <a:lstStyle/>
        <a:p>
          <a:r>
            <a:rPr lang="en-US" dirty="0"/>
            <a:t>4.Establecer un </a:t>
          </a:r>
          <a:r>
            <a:rPr lang="en-US" dirty="0" err="1"/>
            <a:t>ambiente</a:t>
          </a:r>
          <a:r>
            <a:rPr lang="en-US" dirty="0"/>
            <a:t> </a:t>
          </a:r>
          <a:r>
            <a:rPr lang="en-US" dirty="0" err="1"/>
            <a:t>ordenado</a:t>
          </a:r>
          <a:r>
            <a:rPr lang="en-US" dirty="0"/>
            <a:t> </a:t>
          </a:r>
        </a:p>
      </dgm:t>
    </dgm:pt>
    <dgm:pt modelId="{903CE4D6-F1A5-47B0-ADED-96B6135D9FBE}" type="sibTrans" cxnId="{E8A675A1-4E81-44B6-B257-663F45D1BF3F}">
      <dgm:prSet/>
      <dgm:spPr/>
      <dgm:t>
        <a:bodyPr/>
        <a:lstStyle/>
        <a:p>
          <a:endParaRPr lang="en-US"/>
        </a:p>
      </dgm:t>
    </dgm:pt>
    <dgm:pt modelId="{5C7FAD73-35C8-416D-90A8-72231D9C16F8}" type="parTrans" cxnId="{E8A675A1-4E81-44B6-B257-663F45D1BF3F}">
      <dgm:prSet/>
      <dgm:spPr/>
      <dgm:t>
        <a:bodyPr/>
        <a:lstStyle/>
        <a:p>
          <a:endParaRPr lang="en-US"/>
        </a:p>
      </dgm:t>
    </dgm:pt>
    <dgm:pt modelId="{F3C34EA7-3741-496E-A9FE-7648DF8B92D5}">
      <dgm:prSet/>
      <dgm:spPr/>
      <dgm:t>
        <a:bodyPr/>
        <a:lstStyle/>
        <a:p>
          <a:r>
            <a:rPr lang="en-US" dirty="0"/>
            <a:t>Rutinas establecidas </a:t>
          </a:r>
        </a:p>
      </dgm:t>
    </dgm:pt>
    <dgm:pt modelId="{C9D6CBC1-52B0-4948-B2D4-F87FC196C115}" type="parTrans" cxnId="{7881FD07-E45F-4C58-8DC0-8DBE67E5302A}">
      <dgm:prSet/>
      <dgm:spPr/>
      <dgm:t>
        <a:bodyPr/>
        <a:lstStyle/>
        <a:p>
          <a:endParaRPr lang="en-US"/>
        </a:p>
      </dgm:t>
    </dgm:pt>
    <dgm:pt modelId="{0EBD35FB-772B-418D-9548-0DCD5D5BB284}" type="sibTrans" cxnId="{7881FD07-E45F-4C58-8DC0-8DBE67E5302A}">
      <dgm:prSet/>
      <dgm:spPr/>
      <dgm:t>
        <a:bodyPr/>
        <a:lstStyle/>
        <a:p>
          <a:endParaRPr lang="en-US"/>
        </a:p>
      </dgm:t>
    </dgm:pt>
    <dgm:pt modelId="{07B468AC-1C8B-457A-88B1-CC8F64DE4053}">
      <dgm:prSet/>
      <dgm:spPr/>
      <dgm:t>
        <a:bodyPr/>
        <a:lstStyle/>
        <a:p>
          <a:r>
            <a:rPr lang="en-US" dirty="0"/>
            <a:t>La disciplina constante </a:t>
          </a:r>
        </a:p>
      </dgm:t>
    </dgm:pt>
    <dgm:pt modelId="{DF7283C4-FCFB-4E4E-BDDB-B062124B830F}" type="parTrans" cxnId="{439E3172-FBDE-4DC5-9A77-BC7117CA2971}">
      <dgm:prSet/>
      <dgm:spPr/>
      <dgm:t>
        <a:bodyPr/>
        <a:lstStyle/>
        <a:p>
          <a:endParaRPr lang="en-US"/>
        </a:p>
      </dgm:t>
    </dgm:pt>
    <dgm:pt modelId="{5A7C1C25-6DE7-4F0F-8034-F07F040EA6CD}" type="sibTrans" cxnId="{439E3172-FBDE-4DC5-9A77-BC7117CA2971}">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93347">
        <dgm:presLayoutVars>
          <dgm:bulletEnabled val="1"/>
        </dgm:presLayoutVars>
      </dgm:prSet>
      <dgm:spPr/>
    </dgm:pt>
    <dgm:pt modelId="{3B566A42-1592-4837-96A2-453494415C83}" type="pres">
      <dgm:prSet presAssocID="{C63D38FB-74D1-44AB-AF31-67711CE70971}" presName="childShp" presStyleLbl="bgAccFollowNode1" presStyleIdx="0" presStyleCnt="1">
        <dgm:presLayoutVars>
          <dgm:bulletEnabled val="1"/>
        </dgm:presLayoutVars>
      </dgm:prSet>
      <dgm:spPr/>
    </dgm:pt>
  </dgm:ptLst>
  <dgm:cxnLst>
    <dgm:cxn modelId="{ECD1173F-6055-4159-9463-93B23C653022}" type="presOf" srcId="{D07C83F7-2D8A-4E84-9624-FCEDF85E3720}" destId="{52DA6A69-93B2-444C-BAF3-FC0EE6F07788}" srcOrd="0" destOrd="0" presId="urn:microsoft.com/office/officeart/2005/8/layout/vList6"/>
    <dgm:cxn modelId="{E932BA9F-FA51-4405-980C-B57D07B10313}" type="presOf" srcId="{5C106F93-D413-4CEF-9B4E-EF0CF6FEDEFA}" destId="{3B566A42-1592-4837-96A2-453494415C83}" srcOrd="0" destOrd="0" presId="urn:microsoft.com/office/officeart/2005/8/layout/vList6"/>
    <dgm:cxn modelId="{CC044D28-B0CF-4E89-8001-08132817F4C1}" type="presOf" srcId="{C63D38FB-74D1-44AB-AF31-67711CE70971}" destId="{2537DA00-7B27-4A0A-AEC6-16CAEF23C692}" srcOrd="0" destOrd="0"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7881FD07-E45F-4C58-8DC0-8DBE67E5302A}" srcId="{C63D38FB-74D1-44AB-AF31-67711CE70971}" destId="{F3C34EA7-3741-496E-A9FE-7648DF8B92D5}" srcOrd="1" destOrd="0" parTransId="{C9D6CBC1-52B0-4948-B2D4-F87FC196C115}" sibTransId="{0EBD35FB-772B-418D-9548-0DCD5D5BB284}"/>
    <dgm:cxn modelId="{C532FB04-2BB4-4CB6-8A74-8B7F568DDBAD}" srcId="{C63D38FB-74D1-44AB-AF31-67711CE70971}" destId="{5C106F93-D413-4CEF-9B4E-EF0CF6FEDEFA}" srcOrd="0" destOrd="0" parTransId="{DC10A8E0-0031-4D0A-8F8F-D495976269F0}" sibTransId="{2D1A289E-87C9-44C9-B346-7924F96A99A8}"/>
    <dgm:cxn modelId="{439E3172-FBDE-4DC5-9A77-BC7117CA2971}" srcId="{C63D38FB-74D1-44AB-AF31-67711CE70971}" destId="{07B468AC-1C8B-457A-88B1-CC8F64DE4053}" srcOrd="2" destOrd="0" parTransId="{DF7283C4-FCFB-4E4E-BDDB-B062124B830F}" sibTransId="{5A7C1C25-6DE7-4F0F-8034-F07F040EA6CD}"/>
    <dgm:cxn modelId="{FA713B09-7618-4D84-96DF-74E911A4C5D4}" type="presOf" srcId="{F3C34EA7-3741-496E-A9FE-7648DF8B92D5}" destId="{3B566A42-1592-4837-96A2-453494415C83}" srcOrd="0" destOrd="1" presId="urn:microsoft.com/office/officeart/2005/8/layout/vList6"/>
    <dgm:cxn modelId="{B7FE777D-CC45-49E1-A586-9FA57D22C930}" type="presOf" srcId="{07B468AC-1C8B-457A-88B1-CC8F64DE4053}" destId="{3B566A42-1592-4837-96A2-453494415C83}" srcOrd="0" destOrd="2" presId="urn:microsoft.com/office/officeart/2005/8/layout/vList6"/>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59EF989-E398-4AFF-BDBC-6351EBAF67A5}">
      <dgm:prSet phldrT="[Text]"/>
      <dgm:spPr>
        <a:solidFill>
          <a:schemeClr val="accent1">
            <a:lumMod val="60000"/>
            <a:lumOff val="40000"/>
          </a:schemeClr>
        </a:solidFill>
      </dgm:spPr>
      <dgm:t>
        <a:bodyPr/>
        <a:lstStyle/>
        <a:p>
          <a:r>
            <a:rPr lang="es-ES" dirty="0"/>
            <a:t>5. Hacer de la oración una prioridad</a:t>
          </a:r>
          <a:endParaRPr lang="en-US" dirty="0"/>
        </a:p>
      </dgm:t>
    </dgm:pt>
    <dgm:pt modelId="{A252B743-0F05-4925-8020-5AB65B1FB249}" type="parTrans" cxnId="{289AE9B7-3170-416E-AA2A-CE510DF37BBB}">
      <dgm:prSet/>
      <dgm:spPr/>
      <dgm:t>
        <a:bodyPr/>
        <a:lstStyle/>
        <a:p>
          <a:endParaRPr lang="en-US"/>
        </a:p>
      </dgm:t>
    </dgm:pt>
    <dgm:pt modelId="{98D26175-4310-4940-8DEF-002114355C64}" type="sibTrans" cxnId="{289AE9B7-3170-416E-AA2A-CE510DF37BBB}">
      <dgm:prSet/>
      <dgm:spPr/>
      <dgm:t>
        <a:bodyPr/>
        <a:lstStyle/>
        <a:p>
          <a:endParaRPr lang="en-US"/>
        </a:p>
      </dgm:t>
    </dgm:pt>
    <dgm:pt modelId="{B7188D9A-D6B6-48BF-895B-48314B8715E5}">
      <dgm:prSet phldrT="[Text]"/>
      <dgm:spPr/>
      <dgm:t>
        <a:bodyPr/>
        <a:lstStyle/>
        <a:p>
          <a:r>
            <a:rPr lang="es-ES" dirty="0"/>
            <a:t>Pida la dirección y guía del Espíritu Santo </a:t>
          </a:r>
          <a:endParaRPr lang="en-US" dirty="0"/>
        </a:p>
      </dgm:t>
    </dgm:pt>
    <dgm:pt modelId="{29887096-F0D3-4D85-886F-1E6CFE8CE09B}" type="parTrans" cxnId="{0376AE73-20F0-499B-A3D8-40A8807B7952}">
      <dgm:prSet/>
      <dgm:spPr/>
      <dgm:t>
        <a:bodyPr/>
        <a:lstStyle/>
        <a:p>
          <a:endParaRPr lang="en-US"/>
        </a:p>
      </dgm:t>
    </dgm:pt>
    <dgm:pt modelId="{AB227AF6-4B06-4B1F-9202-A4A3576E3CE3}" type="sibTrans" cxnId="{0376AE73-20F0-499B-A3D8-40A8807B7952}">
      <dgm:prSet/>
      <dgm:spPr/>
      <dgm:t>
        <a:bodyPr/>
        <a:lstStyle/>
        <a:p>
          <a:endParaRPr lang="en-US"/>
        </a:p>
      </dgm:t>
    </dgm:pt>
    <dgm:pt modelId="{42C9BE7B-3048-4673-9B87-BE0BE35878C5}">
      <dgm:prSet phldrT="[Text]"/>
      <dgm:spPr/>
      <dgm:t>
        <a:bodyPr/>
        <a:lstStyle/>
        <a:p>
          <a:endParaRPr lang="en-US" dirty="0"/>
        </a:p>
      </dgm:t>
    </dgm:pt>
    <dgm:pt modelId="{62E771C7-1009-4B63-AD97-200C9DE79DDF}" type="parTrans" cxnId="{71EF9646-00DC-4B24-9624-2C5D2DF5171E}">
      <dgm:prSet/>
      <dgm:spPr/>
      <dgm:t>
        <a:bodyPr/>
        <a:lstStyle/>
        <a:p>
          <a:endParaRPr lang="en-US"/>
        </a:p>
      </dgm:t>
    </dgm:pt>
    <dgm:pt modelId="{F216B9BD-5A9D-4541-9547-5EE397450004}" type="sibTrans" cxnId="{71EF9646-00DC-4B24-9624-2C5D2DF5171E}">
      <dgm:prSet/>
      <dgm:spPr/>
      <dgm:t>
        <a:bodyPr/>
        <a:lstStyle/>
        <a:p>
          <a:endParaRPr lang="en-US"/>
        </a:p>
      </dgm:t>
    </dgm:pt>
    <dgm:pt modelId="{8368C4F3-57D7-4C29-A1BB-BCB9F2CDAB67}">
      <dgm:prSet/>
      <dgm:spPr/>
      <dgm:t>
        <a:bodyPr/>
        <a:lstStyle/>
        <a:p>
          <a:r>
            <a:rPr lang="es-ES" dirty="0"/>
            <a:t>Tome autoridad sobre la falta de comprensión </a:t>
          </a:r>
          <a:endParaRPr lang="en-US" dirty="0"/>
        </a:p>
      </dgm:t>
    </dgm:pt>
    <dgm:pt modelId="{FDF50BC7-87DF-4635-8A13-FC0D7A20B084}" type="parTrans" cxnId="{B9B0AC9E-3F92-4FE8-A71F-05B478CF14F9}">
      <dgm:prSet/>
      <dgm:spPr/>
      <dgm:t>
        <a:bodyPr/>
        <a:lstStyle/>
        <a:p>
          <a:endParaRPr lang="en-US"/>
        </a:p>
      </dgm:t>
    </dgm:pt>
    <dgm:pt modelId="{A471B18F-4D43-4243-8B5C-A09111AD3229}" type="sibTrans" cxnId="{B9B0AC9E-3F92-4FE8-A71F-05B478CF14F9}">
      <dgm:prSet/>
      <dgm:spPr/>
      <dgm:t>
        <a:bodyPr/>
        <a:lstStyle/>
        <a:p>
          <a:endParaRPr lang="en-US"/>
        </a:p>
      </dgm:t>
    </dgm:pt>
    <dgm:pt modelId="{92DDFD7B-EE0A-4A39-8A52-8904C160578B}">
      <dgm:prSet/>
      <dgm:spPr/>
      <dgm:t>
        <a:bodyPr/>
        <a:lstStyle/>
        <a:p>
          <a:r>
            <a:rPr lang="es-ES" dirty="0"/>
            <a:t>Espere a escuchar de Él</a:t>
          </a:r>
          <a:endParaRPr lang="en-US" dirty="0"/>
        </a:p>
      </dgm:t>
    </dgm:pt>
    <dgm:pt modelId="{2640215C-0E6D-4CF0-981C-666A1524C2B0}" type="parTrans" cxnId="{66FAB4D6-779F-48C5-B09D-D43D32A65516}">
      <dgm:prSet/>
      <dgm:spPr/>
      <dgm:t>
        <a:bodyPr/>
        <a:lstStyle/>
        <a:p>
          <a:endParaRPr lang="en-US"/>
        </a:p>
      </dgm:t>
    </dgm:pt>
    <dgm:pt modelId="{4EB567EE-C114-4E78-8223-9357DC53F433}" type="sibTrans" cxnId="{66FAB4D6-779F-48C5-B09D-D43D32A65516}">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390F9C23-E597-49BB-8AD3-EB18285E0868}" type="pres">
      <dgm:prSet presAssocID="{459EF989-E398-4AFF-BDBC-6351EBAF67A5}" presName="linNode" presStyleCnt="0"/>
      <dgm:spPr/>
    </dgm:pt>
    <dgm:pt modelId="{1B3D2B2A-CBA1-4F3B-BFB9-55742AE4F410}" type="pres">
      <dgm:prSet presAssocID="{459EF989-E398-4AFF-BDBC-6351EBAF67A5}" presName="parentShp" presStyleLbl="node1" presStyleIdx="0" presStyleCnt="1" custScaleX="90645">
        <dgm:presLayoutVars>
          <dgm:bulletEnabled val="1"/>
        </dgm:presLayoutVars>
      </dgm:prSet>
      <dgm:spPr/>
    </dgm:pt>
    <dgm:pt modelId="{E082D3A3-FD2E-4909-A675-D218886A04A0}" type="pres">
      <dgm:prSet presAssocID="{459EF989-E398-4AFF-BDBC-6351EBAF67A5}" presName="childShp" presStyleLbl="bgAccFollowNode1" presStyleIdx="0" presStyleCnt="1">
        <dgm:presLayoutVars>
          <dgm:bulletEnabled val="1"/>
        </dgm:presLayoutVars>
      </dgm:prSet>
      <dgm:spPr/>
    </dgm:pt>
  </dgm:ptLst>
  <dgm:cxnLst>
    <dgm:cxn modelId="{3A7ABEDC-DADD-4DB0-B848-0BA52E685750}" type="presOf" srcId="{92DDFD7B-EE0A-4A39-8A52-8904C160578B}" destId="{E082D3A3-FD2E-4909-A675-D218886A04A0}" srcOrd="0" destOrd="2" presId="urn:microsoft.com/office/officeart/2005/8/layout/vList6"/>
    <dgm:cxn modelId="{F773C718-44ED-45B0-86B5-0C86A86C40AC}" type="presOf" srcId="{42C9BE7B-3048-4673-9B87-BE0BE35878C5}" destId="{E082D3A3-FD2E-4909-A675-D218886A04A0}" srcOrd="0" destOrd="3" presId="urn:microsoft.com/office/officeart/2005/8/layout/vList6"/>
    <dgm:cxn modelId="{B9B0AC9E-3F92-4FE8-A71F-05B478CF14F9}" srcId="{459EF989-E398-4AFF-BDBC-6351EBAF67A5}" destId="{8368C4F3-57D7-4C29-A1BB-BCB9F2CDAB67}" srcOrd="1" destOrd="0" parTransId="{FDF50BC7-87DF-4635-8A13-FC0D7A20B084}" sibTransId="{A471B18F-4D43-4243-8B5C-A09111AD3229}"/>
    <dgm:cxn modelId="{ECD1173F-6055-4159-9463-93B23C653022}" type="presOf" srcId="{D07C83F7-2D8A-4E84-9624-FCEDF85E3720}" destId="{52DA6A69-93B2-444C-BAF3-FC0EE6F07788}" srcOrd="0" destOrd="0" presId="urn:microsoft.com/office/officeart/2005/8/layout/vList6"/>
    <dgm:cxn modelId="{EB131975-CF2A-4F9A-BB53-A9ACD25250FB}" type="presOf" srcId="{B7188D9A-D6B6-48BF-895B-48314B8715E5}" destId="{E082D3A3-FD2E-4909-A675-D218886A04A0}" srcOrd="0" destOrd="0" presId="urn:microsoft.com/office/officeart/2005/8/layout/vList6"/>
    <dgm:cxn modelId="{66FAB4D6-779F-48C5-B09D-D43D32A65516}" srcId="{459EF989-E398-4AFF-BDBC-6351EBAF67A5}" destId="{92DDFD7B-EE0A-4A39-8A52-8904C160578B}" srcOrd="2" destOrd="0" parTransId="{2640215C-0E6D-4CF0-981C-666A1524C2B0}" sibTransId="{4EB567EE-C114-4E78-8223-9357DC53F433}"/>
    <dgm:cxn modelId="{289AE9B7-3170-416E-AA2A-CE510DF37BBB}" srcId="{D07C83F7-2D8A-4E84-9624-FCEDF85E3720}" destId="{459EF989-E398-4AFF-BDBC-6351EBAF67A5}" srcOrd="0" destOrd="0" parTransId="{A252B743-0F05-4925-8020-5AB65B1FB249}" sibTransId="{98D26175-4310-4940-8DEF-002114355C64}"/>
    <dgm:cxn modelId="{71EF9646-00DC-4B24-9624-2C5D2DF5171E}" srcId="{459EF989-E398-4AFF-BDBC-6351EBAF67A5}" destId="{42C9BE7B-3048-4673-9B87-BE0BE35878C5}" srcOrd="3" destOrd="0" parTransId="{62E771C7-1009-4B63-AD97-200C9DE79DDF}" sibTransId="{F216B9BD-5A9D-4541-9547-5EE397450004}"/>
    <dgm:cxn modelId="{5EB2C74D-6151-4744-ADB6-E74303D3FFF6}" type="presOf" srcId="{8368C4F3-57D7-4C29-A1BB-BCB9F2CDAB67}" destId="{E082D3A3-FD2E-4909-A675-D218886A04A0}" srcOrd="0" destOrd="1" presId="urn:microsoft.com/office/officeart/2005/8/layout/vList6"/>
    <dgm:cxn modelId="{E7BDF8D0-17D4-4585-9438-0951B76D5018}" type="presOf" srcId="{459EF989-E398-4AFF-BDBC-6351EBAF67A5}" destId="{1B3D2B2A-CBA1-4F3B-BFB9-55742AE4F410}" srcOrd="0" destOrd="0" presId="urn:microsoft.com/office/officeart/2005/8/layout/vList6"/>
    <dgm:cxn modelId="{0376AE73-20F0-499B-A3D8-40A8807B7952}" srcId="{459EF989-E398-4AFF-BDBC-6351EBAF67A5}" destId="{B7188D9A-D6B6-48BF-895B-48314B8715E5}" srcOrd="0" destOrd="0" parTransId="{29887096-F0D3-4D85-886F-1E6CFE8CE09B}" sibTransId="{AB227AF6-4B06-4B1F-9202-A4A3576E3CE3}"/>
    <dgm:cxn modelId="{4B2FF0EC-5B1F-4BD1-8353-0AD39841E6DE}" type="presParOf" srcId="{52DA6A69-93B2-444C-BAF3-FC0EE6F07788}" destId="{390F9C23-E597-49BB-8AD3-EB18285E0868}" srcOrd="0" destOrd="0" presId="urn:microsoft.com/office/officeart/2005/8/layout/vList6"/>
    <dgm:cxn modelId="{C640FCCA-47D2-4146-9A26-844C514BF89C}" type="presParOf" srcId="{390F9C23-E597-49BB-8AD3-EB18285E0868}" destId="{1B3D2B2A-CBA1-4F3B-BFB9-55742AE4F410}" srcOrd="0" destOrd="0" presId="urn:microsoft.com/office/officeart/2005/8/layout/vList6"/>
    <dgm:cxn modelId="{A4CB55FA-125F-4E6A-88B2-BE881F00874D}" type="presParOf" srcId="{390F9C23-E597-49BB-8AD3-EB18285E0868}" destId="{E082D3A3-FD2E-4909-A675-D218886A04A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7C83F7-2D8A-4E84-9624-FCEDF85E372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63D38FB-74D1-44AB-AF31-67711CE70971}">
      <dgm:prSet phldrT="[Text]"/>
      <dgm:spPr>
        <a:solidFill>
          <a:schemeClr val="accent5">
            <a:lumMod val="75000"/>
          </a:schemeClr>
        </a:solidFill>
      </dgm:spPr>
      <dgm:t>
        <a:bodyPr/>
        <a:lstStyle/>
        <a:p>
          <a:r>
            <a:rPr lang="es-ES" dirty="0"/>
            <a:t>6.Haga equipo con el Espíritu Santo </a:t>
          </a:r>
          <a:endParaRPr lang="en-US" dirty="0"/>
        </a:p>
      </dgm:t>
    </dgm:pt>
    <dgm:pt modelId="{5C7FAD73-35C8-416D-90A8-72231D9C16F8}" type="parTrans" cxnId="{E8A675A1-4E81-44B6-B257-663F45D1BF3F}">
      <dgm:prSet/>
      <dgm:spPr/>
      <dgm:t>
        <a:bodyPr/>
        <a:lstStyle/>
        <a:p>
          <a:endParaRPr lang="en-US"/>
        </a:p>
      </dgm:t>
    </dgm:pt>
    <dgm:pt modelId="{903CE4D6-F1A5-47B0-ADED-96B6135D9FBE}" type="sibTrans" cxnId="{E8A675A1-4E81-44B6-B257-663F45D1BF3F}">
      <dgm:prSet/>
      <dgm:spPr/>
      <dgm:t>
        <a:bodyPr/>
        <a:lstStyle/>
        <a:p>
          <a:endParaRPr lang="en-US"/>
        </a:p>
      </dgm:t>
    </dgm:pt>
    <dgm:pt modelId="{5C106F93-D413-4CEF-9B4E-EF0CF6FEDEFA}">
      <dgm:prSet phldrT="[Text]"/>
      <dgm:spPr/>
      <dgm:t>
        <a:bodyPr/>
        <a:lstStyle/>
        <a:p>
          <a:r>
            <a:rPr lang="es-ES" dirty="0"/>
            <a:t>Él es el profesor en su equipo – aprovéchelo </a:t>
          </a:r>
          <a:endParaRPr lang="en-US" dirty="0"/>
        </a:p>
      </dgm:t>
    </dgm:pt>
    <dgm:pt modelId="{DC10A8E0-0031-4D0A-8F8F-D495976269F0}" type="parTrans" cxnId="{C532FB04-2BB4-4CB6-8A74-8B7F568DDBAD}">
      <dgm:prSet/>
      <dgm:spPr/>
      <dgm:t>
        <a:bodyPr/>
        <a:lstStyle/>
        <a:p>
          <a:endParaRPr lang="en-US"/>
        </a:p>
      </dgm:t>
    </dgm:pt>
    <dgm:pt modelId="{2D1A289E-87C9-44C9-B346-7924F96A99A8}" type="sibTrans" cxnId="{C532FB04-2BB4-4CB6-8A74-8B7F568DDBAD}">
      <dgm:prSet/>
      <dgm:spPr/>
      <dgm:t>
        <a:bodyPr/>
        <a:lstStyle/>
        <a:p>
          <a:endParaRPr lang="en-US"/>
        </a:p>
      </dgm:t>
    </dgm:pt>
    <dgm:pt modelId="{66D4CC20-29AB-423B-8528-29E5467D27E9}">
      <dgm:prSet/>
      <dgm:spPr/>
      <dgm:t>
        <a:bodyPr/>
        <a:lstStyle/>
        <a:p>
          <a:r>
            <a:rPr lang="es-ES" dirty="0"/>
            <a:t>cree una dependencia de Él, no sólo de la preparación profesional</a:t>
          </a:r>
          <a:endParaRPr lang="en-US" dirty="0"/>
        </a:p>
      </dgm:t>
    </dgm:pt>
    <dgm:pt modelId="{6AB9617B-F288-4812-9D07-7F72D5F9D01C}" type="parTrans" cxnId="{5132ADA3-9856-4855-A0F9-B48C655AE3BC}">
      <dgm:prSet/>
      <dgm:spPr/>
      <dgm:t>
        <a:bodyPr/>
        <a:lstStyle/>
        <a:p>
          <a:endParaRPr lang="en-US"/>
        </a:p>
      </dgm:t>
    </dgm:pt>
    <dgm:pt modelId="{3183D82C-1550-4A9A-874B-521A7D3CDBD3}" type="sibTrans" cxnId="{5132ADA3-9856-4855-A0F9-B48C655AE3BC}">
      <dgm:prSet/>
      <dgm:spPr/>
      <dgm:t>
        <a:bodyPr/>
        <a:lstStyle/>
        <a:p>
          <a:endParaRPr lang="en-US"/>
        </a:p>
      </dgm:t>
    </dgm:pt>
    <dgm:pt modelId="{52DA6A69-93B2-444C-BAF3-FC0EE6F07788}" type="pres">
      <dgm:prSet presAssocID="{D07C83F7-2D8A-4E84-9624-FCEDF85E3720}" presName="Name0" presStyleCnt="0">
        <dgm:presLayoutVars>
          <dgm:dir/>
          <dgm:animLvl val="lvl"/>
          <dgm:resizeHandles/>
        </dgm:presLayoutVars>
      </dgm:prSet>
      <dgm:spPr/>
    </dgm:pt>
    <dgm:pt modelId="{D16817CB-12C3-4593-9146-DDEC6FE94EC9}" type="pres">
      <dgm:prSet presAssocID="{C63D38FB-74D1-44AB-AF31-67711CE70971}" presName="linNode" presStyleCnt="0"/>
      <dgm:spPr/>
    </dgm:pt>
    <dgm:pt modelId="{2537DA00-7B27-4A0A-AEC6-16CAEF23C692}" type="pres">
      <dgm:prSet presAssocID="{C63D38FB-74D1-44AB-AF31-67711CE70971}" presName="parentShp" presStyleLbl="node1" presStyleIdx="0" presStyleCnt="1" custScaleX="93347">
        <dgm:presLayoutVars>
          <dgm:bulletEnabled val="1"/>
        </dgm:presLayoutVars>
      </dgm:prSet>
      <dgm:spPr/>
    </dgm:pt>
    <dgm:pt modelId="{3B566A42-1592-4837-96A2-453494415C83}" type="pres">
      <dgm:prSet presAssocID="{C63D38FB-74D1-44AB-AF31-67711CE70971}" presName="childShp" presStyleLbl="bgAccFollowNode1" presStyleIdx="0" presStyleCnt="1">
        <dgm:presLayoutVars>
          <dgm:bulletEnabled val="1"/>
        </dgm:presLayoutVars>
      </dgm:prSet>
      <dgm:spPr/>
    </dgm:pt>
  </dgm:ptLst>
  <dgm:cxnLst>
    <dgm:cxn modelId="{5132ADA3-9856-4855-A0F9-B48C655AE3BC}" srcId="{C63D38FB-74D1-44AB-AF31-67711CE70971}" destId="{66D4CC20-29AB-423B-8528-29E5467D27E9}" srcOrd="1" destOrd="0" parTransId="{6AB9617B-F288-4812-9D07-7F72D5F9D01C}" sibTransId="{3183D82C-1550-4A9A-874B-521A7D3CDBD3}"/>
    <dgm:cxn modelId="{CC044D28-B0CF-4E89-8001-08132817F4C1}" type="presOf" srcId="{C63D38FB-74D1-44AB-AF31-67711CE70971}" destId="{2537DA00-7B27-4A0A-AEC6-16CAEF23C692}" srcOrd="0" destOrd="0" presId="urn:microsoft.com/office/officeart/2005/8/layout/vList6"/>
    <dgm:cxn modelId="{E8A675A1-4E81-44B6-B257-663F45D1BF3F}" srcId="{D07C83F7-2D8A-4E84-9624-FCEDF85E3720}" destId="{C63D38FB-74D1-44AB-AF31-67711CE70971}" srcOrd="0" destOrd="0" parTransId="{5C7FAD73-35C8-416D-90A8-72231D9C16F8}" sibTransId="{903CE4D6-F1A5-47B0-ADED-96B6135D9FBE}"/>
    <dgm:cxn modelId="{C532FB04-2BB4-4CB6-8A74-8B7F568DDBAD}" srcId="{C63D38FB-74D1-44AB-AF31-67711CE70971}" destId="{5C106F93-D413-4CEF-9B4E-EF0CF6FEDEFA}" srcOrd="0" destOrd="0" parTransId="{DC10A8E0-0031-4D0A-8F8F-D495976269F0}" sibTransId="{2D1A289E-87C9-44C9-B346-7924F96A99A8}"/>
    <dgm:cxn modelId="{58708ACB-D40A-460D-B575-13F6FF9282A2}" type="presOf" srcId="{66D4CC20-29AB-423B-8528-29E5467D27E9}" destId="{3B566A42-1592-4837-96A2-453494415C83}" srcOrd="0" destOrd="1" presId="urn:microsoft.com/office/officeart/2005/8/layout/vList6"/>
    <dgm:cxn modelId="{E932BA9F-FA51-4405-980C-B57D07B10313}" type="presOf" srcId="{5C106F93-D413-4CEF-9B4E-EF0CF6FEDEFA}" destId="{3B566A42-1592-4837-96A2-453494415C83}" srcOrd="0" destOrd="0" presId="urn:microsoft.com/office/officeart/2005/8/layout/vList6"/>
    <dgm:cxn modelId="{ECD1173F-6055-4159-9463-93B23C653022}" type="presOf" srcId="{D07C83F7-2D8A-4E84-9624-FCEDF85E3720}" destId="{52DA6A69-93B2-444C-BAF3-FC0EE6F07788}" srcOrd="0" destOrd="0" presId="urn:microsoft.com/office/officeart/2005/8/layout/vList6"/>
    <dgm:cxn modelId="{5EB13A46-FA4B-41C5-B6D4-CBF38A8A0C2D}" type="presParOf" srcId="{52DA6A69-93B2-444C-BAF3-FC0EE6F07788}" destId="{D16817CB-12C3-4593-9146-DDEC6FE94EC9}" srcOrd="0" destOrd="0" presId="urn:microsoft.com/office/officeart/2005/8/layout/vList6"/>
    <dgm:cxn modelId="{9C682022-0132-41AD-8438-98ACE95B9CEA}" type="presParOf" srcId="{D16817CB-12C3-4593-9146-DDEC6FE94EC9}" destId="{2537DA00-7B27-4A0A-AEC6-16CAEF23C692}" srcOrd="0" destOrd="0" presId="urn:microsoft.com/office/officeart/2005/8/layout/vList6"/>
    <dgm:cxn modelId="{83556D1C-A749-45F8-BBFE-38C405B5F796}" type="presParOf" srcId="{D16817CB-12C3-4593-9146-DDEC6FE94EC9}" destId="{3B566A42-1592-4837-96A2-453494415C8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D5E943-3A01-416F-8455-4BB345A8C91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4F8F79D-548B-48CA-B3AC-84E35F169EAB}">
      <dgm:prSet phldrT="[Text]"/>
      <dgm:spPr/>
      <dgm:t>
        <a:bodyPr/>
        <a:lstStyle/>
        <a:p>
          <a:r>
            <a:rPr lang="en-US" dirty="0"/>
            <a:t>1 Cor. 2:9-16</a:t>
          </a:r>
        </a:p>
      </dgm:t>
    </dgm:pt>
    <dgm:pt modelId="{A009FFAD-C956-40D1-BC15-6E1F33D65A6D}" type="parTrans" cxnId="{54EA0126-57A3-4948-9927-518D57283FF3}">
      <dgm:prSet/>
      <dgm:spPr/>
      <dgm:t>
        <a:bodyPr/>
        <a:lstStyle/>
        <a:p>
          <a:endParaRPr lang="en-US"/>
        </a:p>
      </dgm:t>
    </dgm:pt>
    <dgm:pt modelId="{423D6070-18C9-4CA1-906A-34EF77CEAEEE}" type="sibTrans" cxnId="{54EA0126-57A3-4948-9927-518D57283FF3}">
      <dgm:prSet/>
      <dgm:spPr/>
      <dgm:t>
        <a:bodyPr/>
        <a:lstStyle/>
        <a:p>
          <a:endParaRPr lang="en-US"/>
        </a:p>
      </dgm:t>
    </dgm:pt>
    <dgm:pt modelId="{3DE28923-57A4-469E-93EB-A9571E1C9CFD}">
      <dgm:prSet phldrT="[Text]"/>
      <dgm:spPr/>
      <dgm:t>
        <a:bodyPr/>
        <a:lstStyle/>
        <a:p>
          <a:r>
            <a:rPr lang="en-US" dirty="0" err="1"/>
            <a:t>Acelera</a:t>
          </a:r>
          <a:r>
            <a:rPr lang="en-US" dirty="0"/>
            <a:t> la </a:t>
          </a:r>
          <a:r>
            <a:rPr lang="en-US" dirty="0" err="1"/>
            <a:t>comprensión</a:t>
          </a:r>
          <a:r>
            <a:rPr lang="en-US" dirty="0"/>
            <a:t> de</a:t>
          </a:r>
        </a:p>
      </dgm:t>
    </dgm:pt>
    <dgm:pt modelId="{A80A3AB0-682E-4075-B1F1-487448D80C7C}" type="parTrans" cxnId="{F8076CC7-FAE2-4C89-9254-F204155AFB88}">
      <dgm:prSet/>
      <dgm:spPr/>
      <dgm:t>
        <a:bodyPr/>
        <a:lstStyle/>
        <a:p>
          <a:endParaRPr lang="en-US"/>
        </a:p>
      </dgm:t>
    </dgm:pt>
    <dgm:pt modelId="{03E42BB2-3160-431C-9E24-00B08C1B6CAB}" type="sibTrans" cxnId="{F8076CC7-FAE2-4C89-9254-F204155AFB88}">
      <dgm:prSet/>
      <dgm:spPr/>
      <dgm:t>
        <a:bodyPr/>
        <a:lstStyle/>
        <a:p>
          <a:endParaRPr lang="en-US"/>
        </a:p>
      </dgm:t>
    </dgm:pt>
    <dgm:pt modelId="{E23969AC-C72F-4EEA-A972-179EFD08C2F3}">
      <dgm:prSet phldrT="[Text]" phldr="1"/>
      <dgm:spPr/>
      <dgm:t>
        <a:bodyPr/>
        <a:lstStyle/>
        <a:p>
          <a:endParaRPr lang="en-US"/>
        </a:p>
      </dgm:t>
    </dgm:pt>
    <dgm:pt modelId="{B8D042E7-C859-473C-8466-1A3D9E9EDA7C}" type="parTrans" cxnId="{57A5A987-E023-4166-9039-00F1B521871C}">
      <dgm:prSet/>
      <dgm:spPr/>
      <dgm:t>
        <a:bodyPr/>
        <a:lstStyle/>
        <a:p>
          <a:endParaRPr lang="en-US"/>
        </a:p>
      </dgm:t>
    </dgm:pt>
    <dgm:pt modelId="{FB82752B-7A08-4A3E-8DD0-463FA3EE057F}" type="sibTrans" cxnId="{57A5A987-E023-4166-9039-00F1B521871C}">
      <dgm:prSet/>
      <dgm:spPr/>
      <dgm:t>
        <a:bodyPr/>
        <a:lstStyle/>
        <a:p>
          <a:endParaRPr lang="en-US"/>
        </a:p>
      </dgm:t>
    </dgm:pt>
    <dgm:pt modelId="{EF9F48C9-059B-40A3-BF1A-EFB842CFF939}">
      <dgm:prSet phldrT="[Text]"/>
      <dgm:spPr/>
      <dgm:t>
        <a:bodyPr/>
        <a:lstStyle/>
        <a:p>
          <a:r>
            <a:rPr lang="en-US" dirty="0"/>
            <a:t>2 Cor. 5:17</a:t>
          </a:r>
        </a:p>
      </dgm:t>
    </dgm:pt>
    <dgm:pt modelId="{F9050B63-62C4-42DA-8FE4-279EC80D4322}" type="parTrans" cxnId="{D9275841-D126-4671-A6F7-68EA3CAA81C2}">
      <dgm:prSet/>
      <dgm:spPr/>
      <dgm:t>
        <a:bodyPr/>
        <a:lstStyle/>
        <a:p>
          <a:endParaRPr lang="en-US"/>
        </a:p>
      </dgm:t>
    </dgm:pt>
    <dgm:pt modelId="{CC0F9E6F-FD62-412A-B830-D6F2E3A461C1}" type="sibTrans" cxnId="{D9275841-D126-4671-A6F7-68EA3CAA81C2}">
      <dgm:prSet/>
      <dgm:spPr/>
      <dgm:t>
        <a:bodyPr/>
        <a:lstStyle/>
        <a:p>
          <a:endParaRPr lang="en-US"/>
        </a:p>
      </dgm:t>
    </dgm:pt>
    <dgm:pt modelId="{FF9D4C75-F9C1-4FF7-80E6-7A55C4E903BE}">
      <dgm:prSet phldrT="[Text]"/>
      <dgm:spPr/>
      <dgm:t>
        <a:bodyPr/>
        <a:lstStyle/>
        <a:p>
          <a:r>
            <a:rPr lang="es-ES" dirty="0"/>
            <a:t>Ofrece nuevos patrones de pensamiento</a:t>
          </a:r>
          <a:endParaRPr lang="en-US" dirty="0"/>
        </a:p>
      </dgm:t>
    </dgm:pt>
    <dgm:pt modelId="{0B71E03D-C10A-4258-B84D-C872BE1DCE8D}" type="parTrans" cxnId="{316AA52B-2B0B-4659-B133-2A4965022B02}">
      <dgm:prSet/>
      <dgm:spPr/>
      <dgm:t>
        <a:bodyPr/>
        <a:lstStyle/>
        <a:p>
          <a:endParaRPr lang="en-US"/>
        </a:p>
      </dgm:t>
    </dgm:pt>
    <dgm:pt modelId="{8536E163-2D40-4826-AA5B-34F4DE563B30}" type="sibTrans" cxnId="{316AA52B-2B0B-4659-B133-2A4965022B02}">
      <dgm:prSet/>
      <dgm:spPr/>
      <dgm:t>
        <a:bodyPr/>
        <a:lstStyle/>
        <a:p>
          <a:endParaRPr lang="en-US"/>
        </a:p>
      </dgm:t>
    </dgm:pt>
    <dgm:pt modelId="{EA96A6FE-6D90-4108-9F75-1B9989E54B48}">
      <dgm:prSet phldrT="[Text]" phldr="1"/>
      <dgm:spPr/>
      <dgm:t>
        <a:bodyPr/>
        <a:lstStyle/>
        <a:p>
          <a:endParaRPr lang="en-US"/>
        </a:p>
      </dgm:t>
    </dgm:pt>
    <dgm:pt modelId="{A39BAA07-0212-40DE-B50C-652A249BFCF9}" type="parTrans" cxnId="{8E17EE5A-DE8B-4E7D-97AE-588F8B04307D}">
      <dgm:prSet/>
      <dgm:spPr/>
      <dgm:t>
        <a:bodyPr/>
        <a:lstStyle/>
        <a:p>
          <a:endParaRPr lang="en-US"/>
        </a:p>
      </dgm:t>
    </dgm:pt>
    <dgm:pt modelId="{72205DC2-9A51-49E9-A608-CCAD0BAB872A}" type="sibTrans" cxnId="{8E17EE5A-DE8B-4E7D-97AE-588F8B04307D}">
      <dgm:prSet/>
      <dgm:spPr/>
      <dgm:t>
        <a:bodyPr/>
        <a:lstStyle/>
        <a:p>
          <a:endParaRPr lang="en-US"/>
        </a:p>
      </dgm:t>
    </dgm:pt>
    <dgm:pt modelId="{B290570C-5E9D-4A5D-9FB8-5C5D04B4EFDF}">
      <dgm:prSet phldrT="[Text]"/>
      <dgm:spPr/>
      <dgm:t>
        <a:bodyPr/>
        <a:lstStyle/>
        <a:p>
          <a:r>
            <a:rPr lang="en-US" dirty="0"/>
            <a:t>1 John 2:20-27</a:t>
          </a:r>
        </a:p>
      </dgm:t>
    </dgm:pt>
    <dgm:pt modelId="{4C72A544-6839-4EB1-9A42-6FA1954D130D}" type="parTrans" cxnId="{60FC7BBC-84E7-499E-897F-DF328F5F8350}">
      <dgm:prSet/>
      <dgm:spPr/>
      <dgm:t>
        <a:bodyPr/>
        <a:lstStyle/>
        <a:p>
          <a:endParaRPr lang="en-US"/>
        </a:p>
      </dgm:t>
    </dgm:pt>
    <dgm:pt modelId="{0560A13F-AECD-4ECF-B16A-B07479E93039}" type="sibTrans" cxnId="{60FC7BBC-84E7-499E-897F-DF328F5F8350}">
      <dgm:prSet/>
      <dgm:spPr/>
      <dgm:t>
        <a:bodyPr/>
        <a:lstStyle/>
        <a:p>
          <a:endParaRPr lang="en-US"/>
        </a:p>
      </dgm:t>
    </dgm:pt>
    <dgm:pt modelId="{BE9BFD13-67D6-487A-A486-833EFF0E6882}">
      <dgm:prSet phldrT="[Text]"/>
      <dgm:spPr/>
      <dgm:t>
        <a:bodyPr/>
        <a:lstStyle/>
        <a:p>
          <a:r>
            <a:rPr lang="es-ES" dirty="0"/>
            <a:t>Facilita la enseñanza y hace que el aprendizaje ocurra</a:t>
          </a:r>
          <a:endParaRPr lang="en-US" dirty="0"/>
        </a:p>
      </dgm:t>
    </dgm:pt>
    <dgm:pt modelId="{BD76CF8C-77D2-47A8-AEDF-40F800BA358B}" type="parTrans" cxnId="{47E13611-F9DB-4169-AD14-4829EB262624}">
      <dgm:prSet/>
      <dgm:spPr/>
      <dgm:t>
        <a:bodyPr/>
        <a:lstStyle/>
        <a:p>
          <a:endParaRPr lang="en-US"/>
        </a:p>
      </dgm:t>
    </dgm:pt>
    <dgm:pt modelId="{664B1AAA-7585-4A93-ACF7-E4438AEB0A6A}" type="sibTrans" cxnId="{47E13611-F9DB-4169-AD14-4829EB262624}">
      <dgm:prSet/>
      <dgm:spPr/>
      <dgm:t>
        <a:bodyPr/>
        <a:lstStyle/>
        <a:p>
          <a:endParaRPr lang="en-US"/>
        </a:p>
      </dgm:t>
    </dgm:pt>
    <dgm:pt modelId="{67AD0315-10F7-4E01-9501-EF494EA167A8}">
      <dgm:prSet phldrT="[Text]" phldr="1"/>
      <dgm:spPr/>
      <dgm:t>
        <a:bodyPr/>
        <a:lstStyle/>
        <a:p>
          <a:endParaRPr lang="en-US"/>
        </a:p>
      </dgm:t>
    </dgm:pt>
    <dgm:pt modelId="{4BCC714E-2EC6-49FD-8D08-38D1B28EBD40}" type="parTrans" cxnId="{79DB92F1-2E18-4B78-AD16-DCDB004453F1}">
      <dgm:prSet/>
      <dgm:spPr/>
      <dgm:t>
        <a:bodyPr/>
        <a:lstStyle/>
        <a:p>
          <a:endParaRPr lang="en-US"/>
        </a:p>
      </dgm:t>
    </dgm:pt>
    <dgm:pt modelId="{A8FC8D22-BFA7-441F-AFD3-D291D42C3CB4}" type="sibTrans" cxnId="{79DB92F1-2E18-4B78-AD16-DCDB004453F1}">
      <dgm:prSet/>
      <dgm:spPr/>
      <dgm:t>
        <a:bodyPr/>
        <a:lstStyle/>
        <a:p>
          <a:endParaRPr lang="en-US"/>
        </a:p>
      </dgm:t>
    </dgm:pt>
    <dgm:pt modelId="{65112A88-2649-440E-A291-37C87DBCDF21}" type="pres">
      <dgm:prSet presAssocID="{4AD5E943-3A01-416F-8455-4BB345A8C914}" presName="Name0" presStyleCnt="0">
        <dgm:presLayoutVars>
          <dgm:chMax/>
          <dgm:chPref val="3"/>
          <dgm:dir/>
          <dgm:animOne val="branch"/>
          <dgm:animLvl val="lvl"/>
        </dgm:presLayoutVars>
      </dgm:prSet>
      <dgm:spPr/>
    </dgm:pt>
    <dgm:pt modelId="{37E35341-5F86-45B1-8279-260D135A8CC2}" type="pres">
      <dgm:prSet presAssocID="{74F8F79D-548B-48CA-B3AC-84E35F169EAB}" presName="composite" presStyleCnt="0"/>
      <dgm:spPr/>
    </dgm:pt>
    <dgm:pt modelId="{4F6EFE1D-9A79-4DD9-B15B-A70D6AB3E706}" type="pres">
      <dgm:prSet presAssocID="{74F8F79D-548B-48CA-B3AC-84E35F169EAB}" presName="FirstChild" presStyleLbl="revTx" presStyleIdx="0" presStyleCnt="6">
        <dgm:presLayoutVars>
          <dgm:chMax val="0"/>
          <dgm:chPref val="0"/>
          <dgm:bulletEnabled val="1"/>
        </dgm:presLayoutVars>
      </dgm:prSet>
      <dgm:spPr/>
    </dgm:pt>
    <dgm:pt modelId="{2AA77DF1-85B6-48A1-98AD-37590BCD1C27}" type="pres">
      <dgm:prSet presAssocID="{74F8F79D-548B-48CA-B3AC-84E35F169EAB}" presName="Parent" presStyleLbl="alignNode1" presStyleIdx="0" presStyleCnt="3">
        <dgm:presLayoutVars>
          <dgm:chMax val="3"/>
          <dgm:chPref val="3"/>
          <dgm:bulletEnabled val="1"/>
        </dgm:presLayoutVars>
      </dgm:prSet>
      <dgm:spPr/>
    </dgm:pt>
    <dgm:pt modelId="{7A242C89-6F31-4240-9CA3-4C80B5023762}" type="pres">
      <dgm:prSet presAssocID="{74F8F79D-548B-48CA-B3AC-84E35F169EAB}" presName="Accent" presStyleLbl="parChTrans1D1" presStyleIdx="0" presStyleCnt="3"/>
      <dgm:spPr/>
    </dgm:pt>
    <dgm:pt modelId="{39898A7F-252A-4222-B8D0-0D1C1455CC22}" type="pres">
      <dgm:prSet presAssocID="{74F8F79D-548B-48CA-B3AC-84E35F169EAB}" presName="Child" presStyleLbl="revTx" presStyleIdx="1" presStyleCnt="6">
        <dgm:presLayoutVars>
          <dgm:chMax val="0"/>
          <dgm:chPref val="0"/>
          <dgm:bulletEnabled val="1"/>
        </dgm:presLayoutVars>
      </dgm:prSet>
      <dgm:spPr/>
    </dgm:pt>
    <dgm:pt modelId="{E83A6C4E-BC45-4374-861C-3D701833F7FF}" type="pres">
      <dgm:prSet presAssocID="{423D6070-18C9-4CA1-906A-34EF77CEAEEE}" presName="sibTrans" presStyleCnt="0"/>
      <dgm:spPr/>
    </dgm:pt>
    <dgm:pt modelId="{A377640B-DBA2-4EFA-A541-0EBFB6C47B3C}" type="pres">
      <dgm:prSet presAssocID="{EF9F48C9-059B-40A3-BF1A-EFB842CFF939}" presName="composite" presStyleCnt="0"/>
      <dgm:spPr/>
    </dgm:pt>
    <dgm:pt modelId="{8DB666F9-EBC4-4B6C-AA02-2233330B9092}" type="pres">
      <dgm:prSet presAssocID="{EF9F48C9-059B-40A3-BF1A-EFB842CFF939}" presName="FirstChild" presStyleLbl="revTx" presStyleIdx="2" presStyleCnt="6">
        <dgm:presLayoutVars>
          <dgm:chMax val="0"/>
          <dgm:chPref val="0"/>
          <dgm:bulletEnabled val="1"/>
        </dgm:presLayoutVars>
      </dgm:prSet>
      <dgm:spPr/>
    </dgm:pt>
    <dgm:pt modelId="{D20743F9-2EAB-40DD-9DD9-34AEDD66B122}" type="pres">
      <dgm:prSet presAssocID="{EF9F48C9-059B-40A3-BF1A-EFB842CFF939}" presName="Parent" presStyleLbl="alignNode1" presStyleIdx="1" presStyleCnt="3">
        <dgm:presLayoutVars>
          <dgm:chMax val="3"/>
          <dgm:chPref val="3"/>
          <dgm:bulletEnabled val="1"/>
        </dgm:presLayoutVars>
      </dgm:prSet>
      <dgm:spPr/>
    </dgm:pt>
    <dgm:pt modelId="{7AF03EFC-D1B6-4B95-80EF-74AA6CB3C6E0}" type="pres">
      <dgm:prSet presAssocID="{EF9F48C9-059B-40A3-BF1A-EFB842CFF939}" presName="Accent" presStyleLbl="parChTrans1D1" presStyleIdx="1" presStyleCnt="3"/>
      <dgm:spPr/>
    </dgm:pt>
    <dgm:pt modelId="{6F0C0FF2-36BE-4B93-ABDD-04D06BFD91A0}" type="pres">
      <dgm:prSet presAssocID="{EF9F48C9-059B-40A3-BF1A-EFB842CFF939}" presName="Child" presStyleLbl="revTx" presStyleIdx="3" presStyleCnt="6">
        <dgm:presLayoutVars>
          <dgm:chMax val="0"/>
          <dgm:chPref val="0"/>
          <dgm:bulletEnabled val="1"/>
        </dgm:presLayoutVars>
      </dgm:prSet>
      <dgm:spPr/>
    </dgm:pt>
    <dgm:pt modelId="{11FF3AC6-CF69-4E1B-8E94-912F781DB3CF}" type="pres">
      <dgm:prSet presAssocID="{CC0F9E6F-FD62-412A-B830-D6F2E3A461C1}" presName="sibTrans" presStyleCnt="0"/>
      <dgm:spPr/>
    </dgm:pt>
    <dgm:pt modelId="{61F7B90A-131C-4D84-9F16-B3C72614B31B}" type="pres">
      <dgm:prSet presAssocID="{B290570C-5E9D-4A5D-9FB8-5C5D04B4EFDF}" presName="composite" presStyleCnt="0"/>
      <dgm:spPr/>
    </dgm:pt>
    <dgm:pt modelId="{10153F9F-607F-4111-A915-F9C48140FA55}" type="pres">
      <dgm:prSet presAssocID="{B290570C-5E9D-4A5D-9FB8-5C5D04B4EFDF}" presName="FirstChild" presStyleLbl="revTx" presStyleIdx="4" presStyleCnt="6">
        <dgm:presLayoutVars>
          <dgm:chMax val="0"/>
          <dgm:chPref val="0"/>
          <dgm:bulletEnabled val="1"/>
        </dgm:presLayoutVars>
      </dgm:prSet>
      <dgm:spPr/>
    </dgm:pt>
    <dgm:pt modelId="{2FB2EE35-F036-46ED-8C62-93750F61B268}" type="pres">
      <dgm:prSet presAssocID="{B290570C-5E9D-4A5D-9FB8-5C5D04B4EFDF}" presName="Parent" presStyleLbl="alignNode1" presStyleIdx="2" presStyleCnt="3">
        <dgm:presLayoutVars>
          <dgm:chMax val="3"/>
          <dgm:chPref val="3"/>
          <dgm:bulletEnabled val="1"/>
        </dgm:presLayoutVars>
      </dgm:prSet>
      <dgm:spPr/>
    </dgm:pt>
    <dgm:pt modelId="{0DF3A138-D783-43B5-8582-1F4E90C2301A}" type="pres">
      <dgm:prSet presAssocID="{B290570C-5E9D-4A5D-9FB8-5C5D04B4EFDF}" presName="Accent" presStyleLbl="parChTrans1D1" presStyleIdx="2" presStyleCnt="3"/>
      <dgm:spPr/>
    </dgm:pt>
    <dgm:pt modelId="{BE323352-A4D5-4328-9578-B1678AE73F92}" type="pres">
      <dgm:prSet presAssocID="{B290570C-5E9D-4A5D-9FB8-5C5D04B4EFDF}" presName="Child" presStyleLbl="revTx" presStyleIdx="5" presStyleCnt="6">
        <dgm:presLayoutVars>
          <dgm:chMax val="0"/>
          <dgm:chPref val="0"/>
          <dgm:bulletEnabled val="1"/>
        </dgm:presLayoutVars>
      </dgm:prSet>
      <dgm:spPr/>
    </dgm:pt>
  </dgm:ptLst>
  <dgm:cxnLst>
    <dgm:cxn modelId="{316AA52B-2B0B-4659-B133-2A4965022B02}" srcId="{EF9F48C9-059B-40A3-BF1A-EFB842CFF939}" destId="{FF9D4C75-F9C1-4FF7-80E6-7A55C4E903BE}" srcOrd="0" destOrd="0" parTransId="{0B71E03D-C10A-4258-B84D-C872BE1DCE8D}" sibTransId="{8536E163-2D40-4826-AA5B-34F4DE563B30}"/>
    <dgm:cxn modelId="{0A076EE8-93E9-474F-B7C7-969BDA1F9112}" type="presOf" srcId="{FF9D4C75-F9C1-4FF7-80E6-7A55C4E903BE}" destId="{8DB666F9-EBC4-4B6C-AA02-2233330B9092}" srcOrd="0" destOrd="0" presId="urn:microsoft.com/office/officeart/2011/layout/TabList"/>
    <dgm:cxn modelId="{64CC9317-D12B-4BE0-997C-130112E51E0C}" type="presOf" srcId="{EA96A6FE-6D90-4108-9F75-1B9989E54B48}" destId="{6F0C0FF2-36BE-4B93-ABDD-04D06BFD91A0}" srcOrd="0" destOrd="0" presId="urn:microsoft.com/office/officeart/2011/layout/TabList"/>
    <dgm:cxn modelId="{F8076CC7-FAE2-4C89-9254-F204155AFB88}" srcId="{74F8F79D-548B-48CA-B3AC-84E35F169EAB}" destId="{3DE28923-57A4-469E-93EB-A9571E1C9CFD}" srcOrd="0" destOrd="0" parTransId="{A80A3AB0-682E-4075-B1F1-487448D80C7C}" sibTransId="{03E42BB2-3160-431C-9E24-00B08C1B6CAB}"/>
    <dgm:cxn modelId="{79DEE0EA-7341-42D5-A025-AD308350B47D}" type="presOf" srcId="{4AD5E943-3A01-416F-8455-4BB345A8C914}" destId="{65112A88-2649-440E-A291-37C87DBCDF21}" srcOrd="0" destOrd="0" presId="urn:microsoft.com/office/officeart/2011/layout/TabList"/>
    <dgm:cxn modelId="{F7C24690-0CC6-4815-A973-C28D7E65274E}" type="presOf" srcId="{67AD0315-10F7-4E01-9501-EF494EA167A8}" destId="{BE323352-A4D5-4328-9578-B1678AE73F92}" srcOrd="0" destOrd="0" presId="urn:microsoft.com/office/officeart/2011/layout/TabList"/>
    <dgm:cxn modelId="{60FC7BBC-84E7-499E-897F-DF328F5F8350}" srcId="{4AD5E943-3A01-416F-8455-4BB345A8C914}" destId="{B290570C-5E9D-4A5D-9FB8-5C5D04B4EFDF}" srcOrd="2" destOrd="0" parTransId="{4C72A544-6839-4EB1-9A42-6FA1954D130D}" sibTransId="{0560A13F-AECD-4ECF-B16A-B07479E93039}"/>
    <dgm:cxn modelId="{41566C91-1E07-4249-AE71-63E45D4E7028}" type="presOf" srcId="{EF9F48C9-059B-40A3-BF1A-EFB842CFF939}" destId="{D20743F9-2EAB-40DD-9DD9-34AEDD66B122}" srcOrd="0" destOrd="0" presId="urn:microsoft.com/office/officeart/2011/layout/TabList"/>
    <dgm:cxn modelId="{57A5A987-E023-4166-9039-00F1B521871C}" srcId="{74F8F79D-548B-48CA-B3AC-84E35F169EAB}" destId="{E23969AC-C72F-4EEA-A972-179EFD08C2F3}" srcOrd="1" destOrd="0" parTransId="{B8D042E7-C859-473C-8466-1A3D9E9EDA7C}" sibTransId="{FB82752B-7A08-4A3E-8DD0-463FA3EE057F}"/>
    <dgm:cxn modelId="{1E52884F-97D3-43D1-A768-A5FA1307AFFC}" type="presOf" srcId="{74F8F79D-548B-48CA-B3AC-84E35F169EAB}" destId="{2AA77DF1-85B6-48A1-98AD-37590BCD1C27}" srcOrd="0" destOrd="0" presId="urn:microsoft.com/office/officeart/2011/layout/TabList"/>
    <dgm:cxn modelId="{47E13611-F9DB-4169-AD14-4829EB262624}" srcId="{B290570C-5E9D-4A5D-9FB8-5C5D04B4EFDF}" destId="{BE9BFD13-67D6-487A-A486-833EFF0E6882}" srcOrd="0" destOrd="0" parTransId="{BD76CF8C-77D2-47A8-AEDF-40F800BA358B}" sibTransId="{664B1AAA-7585-4A93-ACF7-E4438AEB0A6A}"/>
    <dgm:cxn modelId="{D9275841-D126-4671-A6F7-68EA3CAA81C2}" srcId="{4AD5E943-3A01-416F-8455-4BB345A8C914}" destId="{EF9F48C9-059B-40A3-BF1A-EFB842CFF939}" srcOrd="1" destOrd="0" parTransId="{F9050B63-62C4-42DA-8FE4-279EC80D4322}" sibTransId="{CC0F9E6F-FD62-412A-B830-D6F2E3A461C1}"/>
    <dgm:cxn modelId="{79DB92F1-2E18-4B78-AD16-DCDB004453F1}" srcId="{B290570C-5E9D-4A5D-9FB8-5C5D04B4EFDF}" destId="{67AD0315-10F7-4E01-9501-EF494EA167A8}" srcOrd="1" destOrd="0" parTransId="{4BCC714E-2EC6-49FD-8D08-38D1B28EBD40}" sibTransId="{A8FC8D22-BFA7-441F-AFD3-D291D42C3CB4}"/>
    <dgm:cxn modelId="{8E17EE5A-DE8B-4E7D-97AE-588F8B04307D}" srcId="{EF9F48C9-059B-40A3-BF1A-EFB842CFF939}" destId="{EA96A6FE-6D90-4108-9F75-1B9989E54B48}" srcOrd="1" destOrd="0" parTransId="{A39BAA07-0212-40DE-B50C-652A249BFCF9}" sibTransId="{72205DC2-9A51-49E9-A608-CCAD0BAB872A}"/>
    <dgm:cxn modelId="{3566990B-70FC-45B6-B0C0-EEDB8B8ACA18}" type="presOf" srcId="{B290570C-5E9D-4A5D-9FB8-5C5D04B4EFDF}" destId="{2FB2EE35-F036-46ED-8C62-93750F61B268}" srcOrd="0" destOrd="0" presId="urn:microsoft.com/office/officeart/2011/layout/TabList"/>
    <dgm:cxn modelId="{CAF98594-8FA3-4E79-A30B-EA8E0B7DC17C}" type="presOf" srcId="{3DE28923-57A4-469E-93EB-A9571E1C9CFD}" destId="{4F6EFE1D-9A79-4DD9-B15B-A70D6AB3E706}" srcOrd="0" destOrd="0" presId="urn:microsoft.com/office/officeart/2011/layout/TabList"/>
    <dgm:cxn modelId="{839A4F6F-8E4C-4E85-87CA-36BDDFAADFC4}" type="presOf" srcId="{E23969AC-C72F-4EEA-A972-179EFD08C2F3}" destId="{39898A7F-252A-4222-B8D0-0D1C1455CC22}" srcOrd="0" destOrd="0" presId="urn:microsoft.com/office/officeart/2011/layout/TabList"/>
    <dgm:cxn modelId="{95B25933-D2A2-4948-9ED0-49BDBCF034B6}" type="presOf" srcId="{BE9BFD13-67D6-487A-A486-833EFF0E6882}" destId="{10153F9F-607F-4111-A915-F9C48140FA55}" srcOrd="0" destOrd="0" presId="urn:microsoft.com/office/officeart/2011/layout/TabList"/>
    <dgm:cxn modelId="{54EA0126-57A3-4948-9927-518D57283FF3}" srcId="{4AD5E943-3A01-416F-8455-4BB345A8C914}" destId="{74F8F79D-548B-48CA-B3AC-84E35F169EAB}" srcOrd="0" destOrd="0" parTransId="{A009FFAD-C956-40D1-BC15-6E1F33D65A6D}" sibTransId="{423D6070-18C9-4CA1-906A-34EF77CEAEEE}"/>
    <dgm:cxn modelId="{CECD7267-734F-4866-A4B3-8A08DBCC6BFA}" type="presParOf" srcId="{65112A88-2649-440E-A291-37C87DBCDF21}" destId="{37E35341-5F86-45B1-8279-260D135A8CC2}" srcOrd="0" destOrd="0" presId="urn:microsoft.com/office/officeart/2011/layout/TabList"/>
    <dgm:cxn modelId="{A366B5BE-BB2F-496F-AF9F-598C927F5A9F}" type="presParOf" srcId="{37E35341-5F86-45B1-8279-260D135A8CC2}" destId="{4F6EFE1D-9A79-4DD9-B15B-A70D6AB3E706}" srcOrd="0" destOrd="0" presId="urn:microsoft.com/office/officeart/2011/layout/TabList"/>
    <dgm:cxn modelId="{2C1FD583-0F1D-45FB-8256-DBCC273F8AF0}" type="presParOf" srcId="{37E35341-5F86-45B1-8279-260D135A8CC2}" destId="{2AA77DF1-85B6-48A1-98AD-37590BCD1C27}" srcOrd="1" destOrd="0" presId="urn:microsoft.com/office/officeart/2011/layout/TabList"/>
    <dgm:cxn modelId="{24B27240-0BB1-463B-99BF-CC6FD612C4A8}" type="presParOf" srcId="{37E35341-5F86-45B1-8279-260D135A8CC2}" destId="{7A242C89-6F31-4240-9CA3-4C80B5023762}" srcOrd="2" destOrd="0" presId="urn:microsoft.com/office/officeart/2011/layout/TabList"/>
    <dgm:cxn modelId="{F69E1DFE-1845-4647-B0FB-18D932291FA1}" type="presParOf" srcId="{65112A88-2649-440E-A291-37C87DBCDF21}" destId="{39898A7F-252A-4222-B8D0-0D1C1455CC22}" srcOrd="1" destOrd="0" presId="urn:microsoft.com/office/officeart/2011/layout/TabList"/>
    <dgm:cxn modelId="{96535FE8-D762-483B-A30F-E8536A9A4E30}" type="presParOf" srcId="{65112A88-2649-440E-A291-37C87DBCDF21}" destId="{E83A6C4E-BC45-4374-861C-3D701833F7FF}" srcOrd="2" destOrd="0" presId="urn:microsoft.com/office/officeart/2011/layout/TabList"/>
    <dgm:cxn modelId="{0BF3D3C6-C854-4B00-A4F9-AF3553999E9E}" type="presParOf" srcId="{65112A88-2649-440E-A291-37C87DBCDF21}" destId="{A377640B-DBA2-4EFA-A541-0EBFB6C47B3C}" srcOrd="3" destOrd="0" presId="urn:microsoft.com/office/officeart/2011/layout/TabList"/>
    <dgm:cxn modelId="{346C4F2C-B8DD-462F-99FE-88BF401E189A}" type="presParOf" srcId="{A377640B-DBA2-4EFA-A541-0EBFB6C47B3C}" destId="{8DB666F9-EBC4-4B6C-AA02-2233330B9092}" srcOrd="0" destOrd="0" presId="urn:microsoft.com/office/officeart/2011/layout/TabList"/>
    <dgm:cxn modelId="{B6EFF587-A413-4CA7-86E1-22D387D07627}" type="presParOf" srcId="{A377640B-DBA2-4EFA-A541-0EBFB6C47B3C}" destId="{D20743F9-2EAB-40DD-9DD9-34AEDD66B122}" srcOrd="1" destOrd="0" presId="urn:microsoft.com/office/officeart/2011/layout/TabList"/>
    <dgm:cxn modelId="{12CFCB24-B5ED-4D5F-A0AD-595F8E295741}" type="presParOf" srcId="{A377640B-DBA2-4EFA-A541-0EBFB6C47B3C}" destId="{7AF03EFC-D1B6-4B95-80EF-74AA6CB3C6E0}" srcOrd="2" destOrd="0" presId="urn:microsoft.com/office/officeart/2011/layout/TabList"/>
    <dgm:cxn modelId="{9BA3F9CA-E4D5-4CF2-BDB6-8DE9F98CA9E8}" type="presParOf" srcId="{65112A88-2649-440E-A291-37C87DBCDF21}" destId="{6F0C0FF2-36BE-4B93-ABDD-04D06BFD91A0}" srcOrd="4" destOrd="0" presId="urn:microsoft.com/office/officeart/2011/layout/TabList"/>
    <dgm:cxn modelId="{6EA43C1B-5ECA-4DCA-A015-A3920A79394C}" type="presParOf" srcId="{65112A88-2649-440E-A291-37C87DBCDF21}" destId="{11FF3AC6-CF69-4E1B-8E94-912F781DB3CF}" srcOrd="5" destOrd="0" presId="urn:microsoft.com/office/officeart/2011/layout/TabList"/>
    <dgm:cxn modelId="{8E4247B9-73A3-4295-836F-487AE21584F7}" type="presParOf" srcId="{65112A88-2649-440E-A291-37C87DBCDF21}" destId="{61F7B90A-131C-4D84-9F16-B3C72614B31B}" srcOrd="6" destOrd="0" presId="urn:microsoft.com/office/officeart/2011/layout/TabList"/>
    <dgm:cxn modelId="{CCD1FBA4-470A-47D2-882B-A5AADD19E318}" type="presParOf" srcId="{61F7B90A-131C-4D84-9F16-B3C72614B31B}" destId="{10153F9F-607F-4111-A915-F9C48140FA55}" srcOrd="0" destOrd="0" presId="urn:microsoft.com/office/officeart/2011/layout/TabList"/>
    <dgm:cxn modelId="{77DE08D5-ECDB-4213-9F51-34C14B7442CD}" type="presParOf" srcId="{61F7B90A-131C-4D84-9F16-B3C72614B31B}" destId="{2FB2EE35-F036-46ED-8C62-93750F61B268}" srcOrd="1" destOrd="0" presId="urn:microsoft.com/office/officeart/2011/layout/TabList"/>
    <dgm:cxn modelId="{81032D41-6DD0-4E38-9C4C-EBE74DC036E9}" type="presParOf" srcId="{61F7B90A-131C-4D84-9F16-B3C72614B31B}" destId="{0DF3A138-D783-43B5-8582-1F4E90C2301A}" srcOrd="2" destOrd="0" presId="urn:microsoft.com/office/officeart/2011/layout/TabList"/>
    <dgm:cxn modelId="{33E58837-0025-4A88-BBD7-DFA412A892D6}" type="presParOf" srcId="{65112A88-2649-440E-A291-37C87DBCDF21}" destId="{BE323352-A4D5-4328-9578-B1678AE73F92}"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97D2E-A963-4193-8AF4-8847DB4C7D67}">
      <dsp:nvSpPr>
        <dsp:cNvPr id="0" name=""/>
        <dsp:cNvSpPr/>
      </dsp:nvSpPr>
      <dsp:spPr>
        <a:xfrm>
          <a:off x="0" y="616859"/>
          <a:ext cx="9982200" cy="8316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9F305-7DBD-43FE-82B8-76B7F2BF98A1}">
      <dsp:nvSpPr>
        <dsp:cNvPr id="0" name=""/>
        <dsp:cNvSpPr/>
      </dsp:nvSpPr>
      <dsp:spPr>
        <a:xfrm>
          <a:off x="499110" y="129779"/>
          <a:ext cx="6987540" cy="9741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1466850">
            <a:lnSpc>
              <a:spcPct val="90000"/>
            </a:lnSpc>
            <a:spcBef>
              <a:spcPct val="0"/>
            </a:spcBef>
            <a:spcAft>
              <a:spcPct val="35000"/>
            </a:spcAft>
            <a:buNone/>
          </a:pPr>
          <a:r>
            <a:rPr lang="en-US" sz="3300" kern="1200" dirty="0"/>
            <a:t>1. </a:t>
          </a:r>
          <a:r>
            <a:rPr lang="en-US" sz="3300" kern="1200" dirty="0" err="1"/>
            <a:t>Formación</a:t>
          </a:r>
          <a:r>
            <a:rPr lang="en-US" sz="3300" kern="1200" dirty="0"/>
            <a:t> </a:t>
          </a:r>
          <a:r>
            <a:rPr lang="en-US" sz="3300" kern="1200" dirty="0" err="1"/>
            <a:t>profesional</a:t>
          </a:r>
          <a:endParaRPr lang="en-US" sz="3300" kern="1200" dirty="0"/>
        </a:p>
      </dsp:txBody>
      <dsp:txXfrm>
        <a:off x="546665" y="177334"/>
        <a:ext cx="6892430" cy="879050"/>
      </dsp:txXfrm>
    </dsp:sp>
    <dsp:sp modelId="{04D78751-BE2C-4C18-A490-0B63DA5CCD47}">
      <dsp:nvSpPr>
        <dsp:cNvPr id="0" name=""/>
        <dsp:cNvSpPr/>
      </dsp:nvSpPr>
      <dsp:spPr>
        <a:xfrm>
          <a:off x="0" y="2113740"/>
          <a:ext cx="9982200" cy="8316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61EF41-2D1E-4FB6-9597-4573A8200939}">
      <dsp:nvSpPr>
        <dsp:cNvPr id="0" name=""/>
        <dsp:cNvSpPr/>
      </dsp:nvSpPr>
      <dsp:spPr>
        <a:xfrm>
          <a:off x="564423" y="1626659"/>
          <a:ext cx="6987540" cy="9741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1466850">
            <a:lnSpc>
              <a:spcPct val="90000"/>
            </a:lnSpc>
            <a:spcBef>
              <a:spcPct val="0"/>
            </a:spcBef>
            <a:spcAft>
              <a:spcPct val="35000"/>
            </a:spcAft>
            <a:buNone/>
          </a:pPr>
          <a:r>
            <a:rPr lang="en-US" sz="3300" kern="1200" dirty="0"/>
            <a:t>2. </a:t>
          </a:r>
          <a:r>
            <a:rPr lang="en-US" sz="3300" kern="1200" dirty="0" err="1"/>
            <a:t>Experiencia</a:t>
          </a:r>
          <a:endParaRPr lang="en-US" sz="3300" kern="1200" dirty="0"/>
        </a:p>
      </dsp:txBody>
      <dsp:txXfrm>
        <a:off x="611978" y="1674214"/>
        <a:ext cx="6892430" cy="879050"/>
      </dsp:txXfrm>
    </dsp:sp>
    <dsp:sp modelId="{2233DB0B-A701-4183-B753-E1F0D75B9754}">
      <dsp:nvSpPr>
        <dsp:cNvPr id="0" name=""/>
        <dsp:cNvSpPr/>
      </dsp:nvSpPr>
      <dsp:spPr>
        <a:xfrm>
          <a:off x="0" y="3610620"/>
          <a:ext cx="9982200" cy="8316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3D1765-1DAA-40EC-BA7A-16089BF8173B}">
      <dsp:nvSpPr>
        <dsp:cNvPr id="0" name=""/>
        <dsp:cNvSpPr/>
      </dsp:nvSpPr>
      <dsp:spPr>
        <a:xfrm>
          <a:off x="499110" y="3123540"/>
          <a:ext cx="6987540" cy="97416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1466850">
            <a:lnSpc>
              <a:spcPct val="90000"/>
            </a:lnSpc>
            <a:spcBef>
              <a:spcPct val="0"/>
            </a:spcBef>
            <a:spcAft>
              <a:spcPct val="35000"/>
            </a:spcAft>
            <a:buNone/>
          </a:pPr>
          <a:r>
            <a:rPr lang="es-ES" sz="3300" kern="1200" dirty="0"/>
            <a:t>3. El conocimiento de los métodos y técnicas de enseñanza</a:t>
          </a:r>
          <a:endParaRPr lang="en-US" sz="3300" kern="1200" dirty="0"/>
        </a:p>
      </dsp:txBody>
      <dsp:txXfrm>
        <a:off x="546665" y="3171095"/>
        <a:ext cx="689243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97D2E-A963-4193-8AF4-8847DB4C7D67}">
      <dsp:nvSpPr>
        <dsp:cNvPr id="0" name=""/>
        <dsp:cNvSpPr/>
      </dsp:nvSpPr>
      <dsp:spPr>
        <a:xfrm>
          <a:off x="0" y="807299"/>
          <a:ext cx="9982200" cy="13356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9F305-7DBD-43FE-82B8-76B7F2BF98A1}">
      <dsp:nvSpPr>
        <dsp:cNvPr id="0" name=""/>
        <dsp:cNvSpPr/>
      </dsp:nvSpPr>
      <dsp:spPr>
        <a:xfrm>
          <a:off x="499110" y="25019"/>
          <a:ext cx="8677686" cy="1564560"/>
        </a:xfrm>
        <a:prstGeom prst="roundRect">
          <a:avLst/>
        </a:prstGeom>
        <a:solidFill>
          <a:srgbClr val="0070C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2355850">
            <a:lnSpc>
              <a:spcPct val="90000"/>
            </a:lnSpc>
            <a:spcBef>
              <a:spcPct val="0"/>
            </a:spcBef>
            <a:spcAft>
              <a:spcPct val="35000"/>
            </a:spcAft>
            <a:buNone/>
          </a:pPr>
          <a:r>
            <a:rPr lang="es-ES" sz="5300" kern="1200" dirty="0"/>
            <a:t>4. Debe ir más allá de ser un Cristiano</a:t>
          </a:r>
          <a:endParaRPr lang="en-US" sz="5300" kern="1200" dirty="0"/>
        </a:p>
      </dsp:txBody>
      <dsp:txXfrm>
        <a:off x="575486" y="101395"/>
        <a:ext cx="8524934" cy="1411808"/>
      </dsp:txXfrm>
    </dsp:sp>
    <dsp:sp modelId="{04D78751-BE2C-4C18-A490-0B63DA5CCD47}">
      <dsp:nvSpPr>
        <dsp:cNvPr id="0" name=""/>
        <dsp:cNvSpPr/>
      </dsp:nvSpPr>
      <dsp:spPr>
        <a:xfrm>
          <a:off x="0" y="3211380"/>
          <a:ext cx="9982200" cy="13356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61EF41-2D1E-4FB6-9597-4573A8200939}">
      <dsp:nvSpPr>
        <dsp:cNvPr id="0" name=""/>
        <dsp:cNvSpPr/>
      </dsp:nvSpPr>
      <dsp:spPr>
        <a:xfrm>
          <a:off x="499110" y="2429099"/>
          <a:ext cx="8705217" cy="1564560"/>
        </a:xfrm>
        <a:prstGeom prst="roundRect">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2355850">
            <a:lnSpc>
              <a:spcPct val="90000"/>
            </a:lnSpc>
            <a:spcBef>
              <a:spcPct val="0"/>
            </a:spcBef>
            <a:spcAft>
              <a:spcPct val="35000"/>
            </a:spcAft>
            <a:buNone/>
          </a:pPr>
          <a:r>
            <a:rPr lang="es-ES" sz="5300" kern="1200" dirty="0"/>
            <a:t>5. Más allá de estar lleno del Espíritu</a:t>
          </a:r>
          <a:endParaRPr lang="en-US" sz="5300" kern="1200" dirty="0"/>
        </a:p>
      </dsp:txBody>
      <dsp:txXfrm>
        <a:off x="575486" y="2505475"/>
        <a:ext cx="8552465" cy="1411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97D2E-A963-4193-8AF4-8847DB4C7D67}">
      <dsp:nvSpPr>
        <dsp:cNvPr id="0" name=""/>
        <dsp:cNvSpPr/>
      </dsp:nvSpPr>
      <dsp:spPr>
        <a:xfrm>
          <a:off x="0" y="1389615"/>
          <a:ext cx="9982200" cy="7812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9F305-7DBD-43FE-82B8-76B7F2BF98A1}">
      <dsp:nvSpPr>
        <dsp:cNvPr id="0" name=""/>
        <dsp:cNvSpPr/>
      </dsp:nvSpPr>
      <dsp:spPr>
        <a:xfrm>
          <a:off x="499110" y="578224"/>
          <a:ext cx="8677686" cy="1268951"/>
        </a:xfrm>
        <a:prstGeom prst="roundRect">
          <a:avLst/>
        </a:prstGeom>
        <a:solidFill>
          <a:srgbClr val="0070C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1377950">
            <a:lnSpc>
              <a:spcPct val="90000"/>
            </a:lnSpc>
            <a:spcBef>
              <a:spcPct val="0"/>
            </a:spcBef>
            <a:spcAft>
              <a:spcPct val="35000"/>
            </a:spcAft>
            <a:buNone/>
          </a:pPr>
          <a:r>
            <a:rPr lang="es-ES" sz="3100" kern="1200" dirty="0"/>
            <a:t>6. Debe permitir que el Espíritu Santo  controle la clase </a:t>
          </a:r>
          <a:endParaRPr lang="en-US" sz="3100" kern="1200" dirty="0"/>
        </a:p>
      </dsp:txBody>
      <dsp:txXfrm>
        <a:off x="561055" y="640169"/>
        <a:ext cx="8553796" cy="1145061"/>
      </dsp:txXfrm>
    </dsp:sp>
    <dsp:sp modelId="{04D78751-BE2C-4C18-A490-0B63DA5CCD47}">
      <dsp:nvSpPr>
        <dsp:cNvPr id="0" name=""/>
        <dsp:cNvSpPr/>
      </dsp:nvSpPr>
      <dsp:spPr>
        <a:xfrm>
          <a:off x="0" y="3212575"/>
          <a:ext cx="9982200" cy="7812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61EF41-2D1E-4FB6-9597-4573A8200939}">
      <dsp:nvSpPr>
        <dsp:cNvPr id="0" name=""/>
        <dsp:cNvSpPr/>
      </dsp:nvSpPr>
      <dsp:spPr>
        <a:xfrm>
          <a:off x="499110" y="2338215"/>
          <a:ext cx="8705217" cy="1331920"/>
        </a:xfrm>
        <a:prstGeom prst="roundRect">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1377950">
            <a:lnSpc>
              <a:spcPct val="90000"/>
            </a:lnSpc>
            <a:spcBef>
              <a:spcPct val="0"/>
            </a:spcBef>
            <a:spcAft>
              <a:spcPct val="35000"/>
            </a:spcAft>
            <a:buNone/>
          </a:pPr>
          <a:r>
            <a:rPr lang="es-ES" sz="3100" kern="1200" dirty="0"/>
            <a:t>7. Dedicación, consagración y estar en sintonía con el Espíritu Santo </a:t>
          </a:r>
          <a:endParaRPr lang="en-US" sz="3100" kern="1200" dirty="0"/>
        </a:p>
      </dsp:txBody>
      <dsp:txXfrm>
        <a:off x="564129" y="2403234"/>
        <a:ext cx="8575179" cy="1201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2D3A3-FD2E-4909-A675-D218886A04A0}">
      <dsp:nvSpPr>
        <dsp:cNvPr id="0" name=""/>
        <dsp:cNvSpPr/>
      </dsp:nvSpPr>
      <dsp:spPr>
        <a:xfrm>
          <a:off x="3992272" y="609"/>
          <a:ext cx="5988409" cy="237778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Char char="•"/>
          </a:pPr>
          <a:r>
            <a:rPr lang="en-US" sz="3700" kern="1200" dirty="0" err="1"/>
            <a:t>Mentes</a:t>
          </a:r>
          <a:r>
            <a:rPr lang="en-US" sz="3700" kern="1200" dirty="0"/>
            <a:t> </a:t>
          </a:r>
          <a:r>
            <a:rPr lang="en-US" sz="3700" kern="1200" dirty="0" err="1"/>
            <a:t>renovadas</a:t>
          </a:r>
          <a:endParaRPr lang="en-US" sz="3700" kern="1200" dirty="0"/>
        </a:p>
        <a:p>
          <a:pPr marL="285750" lvl="1" indent="-285750" algn="l" defTabSz="1644650">
            <a:lnSpc>
              <a:spcPct val="90000"/>
            </a:lnSpc>
            <a:spcBef>
              <a:spcPct val="0"/>
            </a:spcBef>
            <a:spcAft>
              <a:spcPct val="15000"/>
            </a:spcAft>
            <a:buChar char="•"/>
          </a:pPr>
          <a:r>
            <a:rPr lang="en-US" sz="3700" kern="1200" dirty="0" err="1"/>
            <a:t>Someter</a:t>
          </a:r>
          <a:r>
            <a:rPr lang="en-US" sz="3700" kern="1200" dirty="0"/>
            <a:t> </a:t>
          </a:r>
          <a:r>
            <a:rPr lang="en-US" sz="3700" kern="1200" dirty="0" err="1"/>
            <a:t>su</a:t>
          </a:r>
          <a:r>
            <a:rPr lang="en-US" sz="3700" kern="1200" dirty="0"/>
            <a:t> </a:t>
          </a:r>
          <a:r>
            <a:rPr lang="en-US" sz="3700" kern="1200" dirty="0" err="1"/>
            <a:t>voluntad</a:t>
          </a:r>
          <a:endParaRPr lang="en-US" sz="3700" kern="1200" dirty="0"/>
        </a:p>
      </dsp:txBody>
      <dsp:txXfrm>
        <a:off x="3992272" y="297832"/>
        <a:ext cx="5096740" cy="1783337"/>
      </dsp:txXfrm>
    </dsp:sp>
    <dsp:sp modelId="{1B3D2B2A-CBA1-4F3B-BFB9-55742AE4F410}">
      <dsp:nvSpPr>
        <dsp:cNvPr id="0" name=""/>
        <dsp:cNvSpPr/>
      </dsp:nvSpPr>
      <dsp:spPr>
        <a:xfrm>
          <a:off x="0" y="609"/>
          <a:ext cx="3992272" cy="2377783"/>
        </a:xfrm>
        <a:prstGeom prst="roundRect">
          <a:avLst/>
        </a:prstGeom>
        <a:solidFill>
          <a:srgbClr val="00B0F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s-ES" sz="4500" kern="1200" dirty="0"/>
            <a:t>1. Ir más allá de lo esperado</a:t>
          </a:r>
          <a:endParaRPr lang="en-US" sz="4500" kern="1200" dirty="0"/>
        </a:p>
      </dsp:txBody>
      <dsp:txXfrm>
        <a:off x="116074" y="116683"/>
        <a:ext cx="3760124" cy="2145635"/>
      </dsp:txXfrm>
    </dsp:sp>
    <dsp:sp modelId="{3B566A42-1592-4837-96A2-453494415C83}">
      <dsp:nvSpPr>
        <dsp:cNvPr id="0" name=""/>
        <dsp:cNvSpPr/>
      </dsp:nvSpPr>
      <dsp:spPr>
        <a:xfrm>
          <a:off x="3992272" y="2616171"/>
          <a:ext cx="5988409" cy="237778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Char char="•"/>
          </a:pPr>
          <a:r>
            <a:rPr lang="es-ES" sz="3700" kern="1200" dirty="0"/>
            <a:t>El orden y la eficiencia </a:t>
          </a:r>
          <a:endParaRPr lang="en-US" sz="3700" kern="1200" dirty="0"/>
        </a:p>
        <a:p>
          <a:pPr marL="285750" lvl="1" indent="-285750" algn="l" defTabSz="1644650">
            <a:lnSpc>
              <a:spcPct val="90000"/>
            </a:lnSpc>
            <a:spcBef>
              <a:spcPct val="0"/>
            </a:spcBef>
            <a:spcAft>
              <a:spcPct val="15000"/>
            </a:spcAft>
            <a:buChar char="•"/>
          </a:pPr>
          <a:r>
            <a:rPr lang="es-ES" sz="3700" kern="1200" dirty="0"/>
            <a:t>Esperar señales, maravillas y milagros </a:t>
          </a:r>
          <a:endParaRPr lang="en-US" sz="3700" kern="1200" dirty="0"/>
        </a:p>
      </dsp:txBody>
      <dsp:txXfrm>
        <a:off x="3992272" y="2913394"/>
        <a:ext cx="5096740" cy="1783337"/>
      </dsp:txXfrm>
    </dsp:sp>
    <dsp:sp modelId="{2537DA00-7B27-4A0A-AEC6-16CAEF23C692}">
      <dsp:nvSpPr>
        <dsp:cNvPr id="0" name=""/>
        <dsp:cNvSpPr/>
      </dsp:nvSpPr>
      <dsp:spPr>
        <a:xfrm>
          <a:off x="0" y="2616171"/>
          <a:ext cx="3992272" cy="2377783"/>
        </a:xfrm>
        <a:prstGeom prst="roundRect">
          <a:avLst/>
        </a:prstGeom>
        <a:solidFill>
          <a:srgbClr val="0070C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s-ES" sz="4500" kern="1200" dirty="0"/>
            <a:t>2. Establecer un clima de cambio</a:t>
          </a:r>
          <a:endParaRPr lang="en-US" sz="4500" kern="1200" dirty="0"/>
        </a:p>
      </dsp:txBody>
      <dsp:txXfrm>
        <a:off x="116074" y="2732245"/>
        <a:ext cx="3760124" cy="21456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2D3A3-FD2E-4909-A675-D218886A04A0}">
      <dsp:nvSpPr>
        <dsp:cNvPr id="0" name=""/>
        <dsp:cNvSpPr/>
      </dsp:nvSpPr>
      <dsp:spPr>
        <a:xfrm>
          <a:off x="3910444" y="0"/>
          <a:ext cx="615349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s-ES" sz="2900" kern="1200"/>
            <a:t>Dios está en todas partes – Ps. 139:8 </a:t>
          </a:r>
          <a:endParaRPr lang="en-US" sz="2900" kern="1200" dirty="0"/>
        </a:p>
        <a:p>
          <a:pPr marL="285750" lvl="1" indent="-285750" algn="l" defTabSz="1289050">
            <a:lnSpc>
              <a:spcPct val="90000"/>
            </a:lnSpc>
            <a:spcBef>
              <a:spcPct val="0"/>
            </a:spcBef>
            <a:spcAft>
              <a:spcPct val="15000"/>
            </a:spcAft>
            <a:buChar char="•"/>
          </a:pPr>
          <a:r>
            <a:rPr lang="es-ES" sz="2900" kern="1200" dirty="0"/>
            <a:t>Reconocer Su presencia – Jer. 23:23 </a:t>
          </a:r>
          <a:endParaRPr lang="en-US" sz="2900" kern="1200" dirty="0"/>
        </a:p>
        <a:p>
          <a:pPr marL="285750" lvl="1" indent="-285750" algn="l" defTabSz="1289050">
            <a:lnSpc>
              <a:spcPct val="90000"/>
            </a:lnSpc>
            <a:spcBef>
              <a:spcPct val="0"/>
            </a:spcBef>
            <a:spcAft>
              <a:spcPct val="15000"/>
            </a:spcAft>
            <a:buChar char="•"/>
          </a:pPr>
          <a:r>
            <a:rPr lang="es-ES" sz="2900" kern="1200" dirty="0"/>
            <a:t>Aumentar el nivel de conciencia </a:t>
          </a:r>
          <a:endParaRPr lang="en-US" sz="2900" kern="1200" dirty="0"/>
        </a:p>
        <a:p>
          <a:pPr marL="285750" lvl="1" indent="-285750" algn="l" defTabSz="1289050">
            <a:lnSpc>
              <a:spcPct val="90000"/>
            </a:lnSpc>
            <a:spcBef>
              <a:spcPct val="0"/>
            </a:spcBef>
            <a:spcAft>
              <a:spcPct val="15000"/>
            </a:spcAft>
            <a:buChar char="•"/>
          </a:pPr>
          <a:r>
            <a:rPr lang="es-ES" sz="2900" kern="1200" dirty="0"/>
            <a:t>Acercarse a Dios – Santiago 4:8</a:t>
          </a:r>
          <a:endParaRPr lang="en-US" sz="2900" kern="1200" dirty="0"/>
        </a:p>
        <a:p>
          <a:pPr marL="285750" lvl="1" indent="-285750" algn="l" defTabSz="1289050">
            <a:lnSpc>
              <a:spcPct val="90000"/>
            </a:lnSpc>
            <a:spcBef>
              <a:spcPct val="0"/>
            </a:spcBef>
            <a:spcAft>
              <a:spcPct val="15000"/>
            </a:spcAft>
            <a:buChar char="•"/>
          </a:pPr>
          <a:endParaRPr lang="en-US" sz="2900" kern="1200" dirty="0"/>
        </a:p>
      </dsp:txBody>
      <dsp:txXfrm>
        <a:off x="3910444" y="0"/>
        <a:ext cx="6153496" cy="4994563"/>
      </dsp:txXfrm>
    </dsp:sp>
    <dsp:sp modelId="{1B3D2B2A-CBA1-4F3B-BFB9-55742AE4F410}">
      <dsp:nvSpPr>
        <dsp:cNvPr id="0" name=""/>
        <dsp:cNvSpPr/>
      </dsp:nvSpPr>
      <dsp:spPr>
        <a:xfrm>
          <a:off x="191886" y="0"/>
          <a:ext cx="3718557" cy="4994563"/>
        </a:xfrm>
        <a:prstGeom prst="roundRect">
          <a:avLst/>
        </a:prstGeom>
        <a:solidFill>
          <a:srgbClr val="FFC00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s-ES" sz="4900" kern="1200" dirty="0"/>
            <a:t>3. Crear una conciencia de Dios</a:t>
          </a:r>
          <a:endParaRPr lang="en-US" sz="4900" kern="1200" dirty="0"/>
        </a:p>
      </dsp:txBody>
      <dsp:txXfrm>
        <a:off x="191886" y="0"/>
        <a:ext cx="3718557" cy="49945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3965866" y="0"/>
          <a:ext cx="615349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r>
            <a:rPr lang="en-US" sz="4400" kern="1200"/>
            <a:t>Normas de conducta </a:t>
          </a:r>
          <a:endParaRPr lang="en-US" sz="4400" kern="1200" dirty="0"/>
        </a:p>
        <a:p>
          <a:pPr marL="285750" lvl="1" indent="-285750" algn="l" defTabSz="1955800">
            <a:lnSpc>
              <a:spcPct val="90000"/>
            </a:lnSpc>
            <a:spcBef>
              <a:spcPct val="0"/>
            </a:spcBef>
            <a:spcAft>
              <a:spcPct val="15000"/>
            </a:spcAft>
            <a:buChar char="•"/>
          </a:pPr>
          <a:r>
            <a:rPr lang="en-US" sz="4400" kern="1200" dirty="0"/>
            <a:t>Rutinas establecidas </a:t>
          </a:r>
        </a:p>
        <a:p>
          <a:pPr marL="285750" lvl="1" indent="-285750" algn="l" defTabSz="1955800">
            <a:lnSpc>
              <a:spcPct val="90000"/>
            </a:lnSpc>
            <a:spcBef>
              <a:spcPct val="0"/>
            </a:spcBef>
            <a:spcAft>
              <a:spcPct val="15000"/>
            </a:spcAft>
            <a:buChar char="•"/>
          </a:pPr>
          <a:r>
            <a:rPr lang="en-US" sz="4400" kern="1200" dirty="0"/>
            <a:t>La disciplina constante </a:t>
          </a:r>
        </a:p>
      </dsp:txBody>
      <dsp:txXfrm>
        <a:off x="3965866" y="624320"/>
        <a:ext cx="4280535" cy="3745923"/>
      </dsp:txXfrm>
    </dsp:sp>
    <dsp:sp modelId="{2537DA00-7B27-4A0A-AEC6-16CAEF23C692}">
      <dsp:nvSpPr>
        <dsp:cNvPr id="0" name=""/>
        <dsp:cNvSpPr/>
      </dsp:nvSpPr>
      <dsp:spPr>
        <a:xfrm>
          <a:off x="136464" y="0"/>
          <a:ext cx="3829402" cy="4994563"/>
        </a:xfrm>
        <a:prstGeom prst="roundRect">
          <a:avLst/>
        </a:prstGeom>
        <a:solidFill>
          <a:srgbClr val="00B050"/>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4.Establecer un </a:t>
          </a:r>
          <a:r>
            <a:rPr lang="en-US" sz="4400" kern="1200" dirty="0" err="1"/>
            <a:t>ambiente</a:t>
          </a:r>
          <a:r>
            <a:rPr lang="en-US" sz="4400" kern="1200" dirty="0"/>
            <a:t> </a:t>
          </a:r>
          <a:r>
            <a:rPr lang="en-US" sz="4400" kern="1200" dirty="0" err="1"/>
            <a:t>ordenado</a:t>
          </a:r>
          <a:r>
            <a:rPr lang="en-US" sz="4400" kern="1200" dirty="0"/>
            <a:t> </a:t>
          </a:r>
        </a:p>
      </dsp:txBody>
      <dsp:txXfrm>
        <a:off x="323400" y="186936"/>
        <a:ext cx="3455530" cy="46206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2D3A3-FD2E-4909-A675-D218886A04A0}">
      <dsp:nvSpPr>
        <dsp:cNvPr id="0" name=""/>
        <dsp:cNvSpPr/>
      </dsp:nvSpPr>
      <dsp:spPr>
        <a:xfrm>
          <a:off x="3910444" y="0"/>
          <a:ext cx="615349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es-ES" sz="3000" kern="1200" dirty="0"/>
            <a:t>Pida la dirección y guía del Espíritu Santo </a:t>
          </a:r>
          <a:endParaRPr lang="en-US" sz="3000" kern="1200" dirty="0"/>
        </a:p>
        <a:p>
          <a:pPr marL="285750" lvl="1" indent="-285750" algn="l" defTabSz="1333500">
            <a:lnSpc>
              <a:spcPct val="90000"/>
            </a:lnSpc>
            <a:spcBef>
              <a:spcPct val="0"/>
            </a:spcBef>
            <a:spcAft>
              <a:spcPct val="15000"/>
            </a:spcAft>
            <a:buChar char="•"/>
          </a:pPr>
          <a:r>
            <a:rPr lang="es-ES" sz="3000" kern="1200" dirty="0"/>
            <a:t>Tome autoridad sobre la falta de comprensión </a:t>
          </a:r>
          <a:endParaRPr lang="en-US" sz="3000" kern="1200" dirty="0"/>
        </a:p>
        <a:p>
          <a:pPr marL="285750" lvl="1" indent="-285750" algn="l" defTabSz="1333500">
            <a:lnSpc>
              <a:spcPct val="90000"/>
            </a:lnSpc>
            <a:spcBef>
              <a:spcPct val="0"/>
            </a:spcBef>
            <a:spcAft>
              <a:spcPct val="15000"/>
            </a:spcAft>
            <a:buChar char="•"/>
          </a:pPr>
          <a:r>
            <a:rPr lang="es-ES" sz="3000" kern="1200" dirty="0"/>
            <a:t>Espere a escuchar de Él</a:t>
          </a:r>
          <a:endParaRPr lang="en-US" sz="3000" kern="1200" dirty="0"/>
        </a:p>
        <a:p>
          <a:pPr marL="285750" lvl="1" indent="-285750" algn="l" defTabSz="1333500">
            <a:lnSpc>
              <a:spcPct val="90000"/>
            </a:lnSpc>
            <a:spcBef>
              <a:spcPct val="0"/>
            </a:spcBef>
            <a:spcAft>
              <a:spcPct val="15000"/>
            </a:spcAft>
            <a:buChar char="•"/>
          </a:pPr>
          <a:endParaRPr lang="en-US" sz="3000" kern="1200" dirty="0"/>
        </a:p>
      </dsp:txBody>
      <dsp:txXfrm>
        <a:off x="3910444" y="624320"/>
        <a:ext cx="4280535" cy="3745923"/>
      </dsp:txXfrm>
    </dsp:sp>
    <dsp:sp modelId="{1B3D2B2A-CBA1-4F3B-BFB9-55742AE4F410}">
      <dsp:nvSpPr>
        <dsp:cNvPr id="0" name=""/>
        <dsp:cNvSpPr/>
      </dsp:nvSpPr>
      <dsp:spPr>
        <a:xfrm>
          <a:off x="191886" y="0"/>
          <a:ext cx="3718557" cy="4994563"/>
        </a:xfrm>
        <a:prstGeom prst="roundRect">
          <a:avLst/>
        </a:prstGeom>
        <a:solidFill>
          <a:schemeClr val="accent1">
            <a:lumMod val="60000"/>
            <a:lumOff val="4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s-ES" sz="5800" kern="1200" dirty="0"/>
            <a:t>5. Hacer de la oración una prioridad</a:t>
          </a:r>
          <a:endParaRPr lang="en-US" sz="5800" kern="1200" dirty="0"/>
        </a:p>
      </dsp:txBody>
      <dsp:txXfrm>
        <a:off x="373411" y="181525"/>
        <a:ext cx="3355507" cy="46315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66A42-1592-4837-96A2-453494415C83}">
      <dsp:nvSpPr>
        <dsp:cNvPr id="0" name=""/>
        <dsp:cNvSpPr/>
      </dsp:nvSpPr>
      <dsp:spPr>
        <a:xfrm>
          <a:off x="3965866" y="0"/>
          <a:ext cx="6153496" cy="4994563"/>
        </a:xfrm>
        <a:prstGeom prst="rightArrow">
          <a:avLst>
            <a:gd name="adj1" fmla="val 75000"/>
            <a:gd name="adj2" fmla="val 5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t" anchorCtr="0">
          <a:noAutofit/>
        </a:bodyPr>
        <a:lstStyle/>
        <a:p>
          <a:pPr marL="285750" lvl="1" indent="-285750" algn="l" defTabSz="1511300">
            <a:lnSpc>
              <a:spcPct val="90000"/>
            </a:lnSpc>
            <a:spcBef>
              <a:spcPct val="0"/>
            </a:spcBef>
            <a:spcAft>
              <a:spcPct val="15000"/>
            </a:spcAft>
            <a:buChar char="•"/>
          </a:pPr>
          <a:r>
            <a:rPr lang="es-ES" sz="3400" kern="1200" dirty="0"/>
            <a:t>Él es el profesor en su equipo – aprovéchelo </a:t>
          </a:r>
          <a:endParaRPr lang="en-US" sz="3400" kern="1200" dirty="0"/>
        </a:p>
        <a:p>
          <a:pPr marL="285750" lvl="1" indent="-285750" algn="l" defTabSz="1511300">
            <a:lnSpc>
              <a:spcPct val="90000"/>
            </a:lnSpc>
            <a:spcBef>
              <a:spcPct val="0"/>
            </a:spcBef>
            <a:spcAft>
              <a:spcPct val="15000"/>
            </a:spcAft>
            <a:buChar char="•"/>
          </a:pPr>
          <a:r>
            <a:rPr lang="es-ES" sz="3400" kern="1200" dirty="0"/>
            <a:t>cree una dependencia de Él, no sólo de la preparación profesional</a:t>
          </a:r>
          <a:endParaRPr lang="en-US" sz="3400" kern="1200" dirty="0"/>
        </a:p>
      </dsp:txBody>
      <dsp:txXfrm>
        <a:off x="3965866" y="624320"/>
        <a:ext cx="4280535" cy="3745923"/>
      </dsp:txXfrm>
    </dsp:sp>
    <dsp:sp modelId="{2537DA00-7B27-4A0A-AEC6-16CAEF23C692}">
      <dsp:nvSpPr>
        <dsp:cNvPr id="0" name=""/>
        <dsp:cNvSpPr/>
      </dsp:nvSpPr>
      <dsp:spPr>
        <a:xfrm>
          <a:off x="136464" y="0"/>
          <a:ext cx="3829402" cy="4994563"/>
        </a:xfrm>
        <a:prstGeom prst="roundRect">
          <a:avLst/>
        </a:prstGeom>
        <a:solidFill>
          <a:schemeClr val="accent5">
            <a:lumMod val="75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s-ES" sz="6500" kern="1200" dirty="0"/>
            <a:t>6.Haga equipo con el Espíritu Santo </a:t>
          </a:r>
          <a:endParaRPr lang="en-US" sz="6500" kern="1200" dirty="0"/>
        </a:p>
      </dsp:txBody>
      <dsp:txXfrm>
        <a:off x="323400" y="186936"/>
        <a:ext cx="3455530" cy="46206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3A138-D783-43B5-8582-1F4E90C2301A}">
      <dsp:nvSpPr>
        <dsp:cNvPr id="0" name=""/>
        <dsp:cNvSpPr/>
      </dsp:nvSpPr>
      <dsp:spPr>
        <a:xfrm>
          <a:off x="0" y="3566799"/>
          <a:ext cx="10390414" cy="0"/>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03EFC-D1B6-4B95-80EF-74AA6CB3C6E0}">
      <dsp:nvSpPr>
        <dsp:cNvPr id="0" name=""/>
        <dsp:cNvSpPr/>
      </dsp:nvSpPr>
      <dsp:spPr>
        <a:xfrm>
          <a:off x="0" y="2034802"/>
          <a:ext cx="10390414" cy="0"/>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42C89-6F31-4240-9CA3-4C80B5023762}">
      <dsp:nvSpPr>
        <dsp:cNvPr id="0" name=""/>
        <dsp:cNvSpPr/>
      </dsp:nvSpPr>
      <dsp:spPr>
        <a:xfrm>
          <a:off x="0" y="502805"/>
          <a:ext cx="10390414" cy="0"/>
        </a:xfrm>
        <a:prstGeom prst="line">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6EFE1D-9A79-4DD9-B15B-A70D6AB3E706}">
      <dsp:nvSpPr>
        <dsp:cNvPr id="0" name=""/>
        <dsp:cNvSpPr/>
      </dsp:nvSpPr>
      <dsp:spPr>
        <a:xfrm>
          <a:off x="2701507" y="560"/>
          <a:ext cx="7688906" cy="50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err="1"/>
            <a:t>Acelera</a:t>
          </a:r>
          <a:r>
            <a:rPr lang="en-US" sz="2400" kern="1200" dirty="0"/>
            <a:t> la </a:t>
          </a:r>
          <a:r>
            <a:rPr lang="en-US" sz="2400" kern="1200" dirty="0" err="1"/>
            <a:t>comprensión</a:t>
          </a:r>
          <a:r>
            <a:rPr lang="en-US" sz="2400" kern="1200" dirty="0"/>
            <a:t> de</a:t>
          </a:r>
        </a:p>
      </dsp:txBody>
      <dsp:txXfrm>
        <a:off x="2701507" y="560"/>
        <a:ext cx="7688906" cy="502244"/>
      </dsp:txXfrm>
    </dsp:sp>
    <dsp:sp modelId="{2AA77DF1-85B6-48A1-98AD-37590BCD1C27}">
      <dsp:nvSpPr>
        <dsp:cNvPr id="0" name=""/>
        <dsp:cNvSpPr/>
      </dsp:nvSpPr>
      <dsp:spPr>
        <a:xfrm>
          <a:off x="0" y="560"/>
          <a:ext cx="2701507" cy="502244"/>
        </a:xfrm>
        <a:prstGeom prst="round2SameRect">
          <a:avLst>
            <a:gd name="adj1" fmla="val 16670"/>
            <a:gd name="adj2" fmla="val 0"/>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1 Cor. 2:9-16</a:t>
          </a:r>
        </a:p>
      </dsp:txBody>
      <dsp:txXfrm>
        <a:off x="24522" y="25082"/>
        <a:ext cx="2652463" cy="477722"/>
      </dsp:txXfrm>
    </dsp:sp>
    <dsp:sp modelId="{39898A7F-252A-4222-B8D0-0D1C1455CC22}">
      <dsp:nvSpPr>
        <dsp:cNvPr id="0" name=""/>
        <dsp:cNvSpPr/>
      </dsp:nvSpPr>
      <dsp:spPr>
        <a:xfrm>
          <a:off x="0" y="502805"/>
          <a:ext cx="10390414" cy="100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endParaRPr lang="en-US" sz="1900" kern="1200"/>
        </a:p>
      </dsp:txBody>
      <dsp:txXfrm>
        <a:off x="0" y="502805"/>
        <a:ext cx="10390414" cy="1004640"/>
      </dsp:txXfrm>
    </dsp:sp>
    <dsp:sp modelId="{8DB666F9-EBC4-4B6C-AA02-2233330B9092}">
      <dsp:nvSpPr>
        <dsp:cNvPr id="0" name=""/>
        <dsp:cNvSpPr/>
      </dsp:nvSpPr>
      <dsp:spPr>
        <a:xfrm>
          <a:off x="2701507" y="1532557"/>
          <a:ext cx="7688906" cy="50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s-ES" sz="2400" kern="1200" dirty="0"/>
            <a:t>Ofrece nuevos patrones de pensamiento</a:t>
          </a:r>
          <a:endParaRPr lang="en-US" sz="2400" kern="1200" dirty="0"/>
        </a:p>
      </dsp:txBody>
      <dsp:txXfrm>
        <a:off x="2701507" y="1532557"/>
        <a:ext cx="7688906" cy="502244"/>
      </dsp:txXfrm>
    </dsp:sp>
    <dsp:sp modelId="{D20743F9-2EAB-40DD-9DD9-34AEDD66B122}">
      <dsp:nvSpPr>
        <dsp:cNvPr id="0" name=""/>
        <dsp:cNvSpPr/>
      </dsp:nvSpPr>
      <dsp:spPr>
        <a:xfrm>
          <a:off x="0" y="1532557"/>
          <a:ext cx="2701507" cy="502244"/>
        </a:xfrm>
        <a:prstGeom prst="round2SameRect">
          <a:avLst>
            <a:gd name="adj1" fmla="val 16670"/>
            <a:gd name="adj2" fmla="val 0"/>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2 Cor. 5:17</a:t>
          </a:r>
        </a:p>
      </dsp:txBody>
      <dsp:txXfrm>
        <a:off x="24522" y="1557079"/>
        <a:ext cx="2652463" cy="477722"/>
      </dsp:txXfrm>
    </dsp:sp>
    <dsp:sp modelId="{6F0C0FF2-36BE-4B93-ABDD-04D06BFD91A0}">
      <dsp:nvSpPr>
        <dsp:cNvPr id="0" name=""/>
        <dsp:cNvSpPr/>
      </dsp:nvSpPr>
      <dsp:spPr>
        <a:xfrm>
          <a:off x="0" y="2034802"/>
          <a:ext cx="10390414" cy="100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endParaRPr lang="en-US" sz="1900" kern="1200"/>
        </a:p>
      </dsp:txBody>
      <dsp:txXfrm>
        <a:off x="0" y="2034802"/>
        <a:ext cx="10390414" cy="1004640"/>
      </dsp:txXfrm>
    </dsp:sp>
    <dsp:sp modelId="{10153F9F-607F-4111-A915-F9C48140FA55}">
      <dsp:nvSpPr>
        <dsp:cNvPr id="0" name=""/>
        <dsp:cNvSpPr/>
      </dsp:nvSpPr>
      <dsp:spPr>
        <a:xfrm>
          <a:off x="2701507" y="3064554"/>
          <a:ext cx="7688906" cy="50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s-ES" sz="2400" kern="1200" dirty="0"/>
            <a:t>Facilita la enseñanza y hace que el aprendizaje ocurra</a:t>
          </a:r>
          <a:endParaRPr lang="en-US" sz="2400" kern="1200" dirty="0"/>
        </a:p>
      </dsp:txBody>
      <dsp:txXfrm>
        <a:off x="2701507" y="3064554"/>
        <a:ext cx="7688906" cy="502244"/>
      </dsp:txXfrm>
    </dsp:sp>
    <dsp:sp modelId="{2FB2EE35-F036-46ED-8C62-93750F61B268}">
      <dsp:nvSpPr>
        <dsp:cNvPr id="0" name=""/>
        <dsp:cNvSpPr/>
      </dsp:nvSpPr>
      <dsp:spPr>
        <a:xfrm>
          <a:off x="0" y="3064554"/>
          <a:ext cx="2701507" cy="502244"/>
        </a:xfrm>
        <a:prstGeom prst="round2SameRect">
          <a:avLst>
            <a:gd name="adj1" fmla="val 16670"/>
            <a:gd name="adj2" fmla="val 0"/>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1 John 2:20-27</a:t>
          </a:r>
        </a:p>
      </dsp:txBody>
      <dsp:txXfrm>
        <a:off x="24522" y="3089076"/>
        <a:ext cx="2652463" cy="477722"/>
      </dsp:txXfrm>
    </dsp:sp>
    <dsp:sp modelId="{BE323352-A4D5-4328-9578-B1678AE73F92}">
      <dsp:nvSpPr>
        <dsp:cNvPr id="0" name=""/>
        <dsp:cNvSpPr/>
      </dsp:nvSpPr>
      <dsp:spPr>
        <a:xfrm>
          <a:off x="0" y="3566799"/>
          <a:ext cx="10390414" cy="100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44550">
            <a:lnSpc>
              <a:spcPct val="90000"/>
            </a:lnSpc>
            <a:spcBef>
              <a:spcPct val="0"/>
            </a:spcBef>
            <a:spcAft>
              <a:spcPct val="15000"/>
            </a:spcAft>
            <a:buChar char="•"/>
          </a:pPr>
          <a:endParaRPr lang="en-US" sz="1900" kern="1200"/>
        </a:p>
      </dsp:txBody>
      <dsp:txXfrm>
        <a:off x="0" y="3566799"/>
        <a:ext cx="10390414" cy="10046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D86B09E-131C-440D-BA3C-4EF1AFC5F265}" type="datetime1">
              <a:rPr lang="en-US" smtClean="0"/>
              <a:pPr/>
              <a:t>5/24/2017</a:t>
            </a:fld>
            <a:endParaRPr/>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r>
              <a:rPr lang="en-US"/>
              <a:t>Spirit-Directed Education and the Classroom</a:t>
            </a:r>
            <a:endParaRPr/>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2T19:37:27.385"/>
    </inkml:context>
    <inkml:brush xml:id="br0">
      <inkml:brushProperty name="width" value="0.06667" units="cm"/>
      <inkml:brushProperty name="height" value="0.06667" units="cm"/>
    </inkml:brush>
  </inkml:definitions>
  <inkml:traceGroup>
    <inkml:annotationXML>
      <emma:emma xmlns:emma="http://www.w3.org/2003/04/emma" version="1.0">
        <emma:interpretation id="{14A3838D-0E8E-45F9-8261-3D24E328CCFF}" emma:medium="tactile" emma:mode="ink">
          <msink:context xmlns:msink="http://schemas.microsoft.com/ink/2010/main" type="writingRegion" rotatedBoundingBox="23314,9674 24092,9674 24092,10975 23314,10975"/>
        </emma:interpretation>
      </emma:emma>
    </inkml:annotationXML>
    <inkml:traceGroup>
      <inkml:annotationXML>
        <emma:emma xmlns:emma="http://www.w3.org/2003/04/emma" version="1.0">
          <emma:interpretation id="{CE9CD6F0-472D-49EB-A3F6-10ADD57C28DB}" emma:medium="tactile" emma:mode="ink">
            <msink:context xmlns:msink="http://schemas.microsoft.com/ink/2010/main" type="paragraph" rotatedBoundingBox="23314,9674 24092,9674 24092,10975 23314,10975" alignmentLevel="1"/>
          </emma:interpretation>
        </emma:emma>
      </inkml:annotationXML>
      <inkml:traceGroup>
        <inkml:annotationXML>
          <emma:emma xmlns:emma="http://www.w3.org/2003/04/emma" version="1.0">
            <emma:interpretation id="{37CB2CB5-3CF9-4432-AE18-4CC9758D2706}" emma:medium="tactile" emma:mode="ink">
              <msink:context xmlns:msink="http://schemas.microsoft.com/ink/2010/main" type="line" rotatedBoundingBox="23314,9674 24092,9674 24092,10975 23314,10975"/>
            </emma:interpretation>
          </emma:emma>
        </inkml:annotationXML>
        <inkml:traceGroup>
          <inkml:annotationXML>
            <emma:emma xmlns:emma="http://www.w3.org/2003/04/emma" version="1.0">
              <emma:interpretation id="{3D253AB8-85F8-4785-A108-CE76DA5C8FF5}" emma:medium="tactile" emma:mode="ink">
                <msink:context xmlns:msink="http://schemas.microsoft.com/ink/2010/main" type="inkWord" rotatedBoundingBox="23314,9674 24092,9674 24092,10975 23314,10975"/>
              </emma:interpretation>
              <emma:one-of disjunction-type="recognition" id="oneOf0">
                <emma:interpretation id="interp0" emma:lang="en-US" emma:confidence="0">
                  <emma:literal>..</emma:literal>
                </emma:interpretation>
                <emma:interpretation id="interp1" emma:lang="en-US" emma:confidence="1">
                  <emma:literal>. :</emma:literal>
                </emma:interpretation>
                <emma:interpretation id="interp2" emma:lang="en-US" emma:confidence="0">
                  <emma:literal>t</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40481 10273 11136,'-83'-80'4128,"110"57"-2241,29-11-2910,-19 18 319,17-8-2560,15-9-928,5-14 896,-20-40 480</inkml:trace>
          <inkml:trace contextRef="#ctx0" brushRef="#br0" timeOffset="-323">40762 10097 8064,'-73'-40'2976,"63"33"-1600,10-3-2816,20 10-64</inkml:trace>
          <inkml:trace contextRef="#ctx0" brushRef="#br0" timeOffset="-1097">41103 11190 8832,'-27'-47'3328,"27"47"-1792,10 0-2080,-10 0 384,17 7-1728,13 16-672,3 4-448,-23 3-192</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2T19:37:31.517"/>
    </inkml:context>
    <inkml:brush xml:id="br0">
      <inkml:brushProperty name="width" value="0.06667" units="cm"/>
      <inkml:brushProperty name="height" value="0.06667" units="cm"/>
    </inkml:brush>
  </inkml:definitions>
  <inkml:traceGroup>
    <inkml:annotationXML>
      <emma:emma xmlns:emma="http://www.w3.org/2003/04/emma" version="1.0">
        <emma:interpretation id="{790A6D79-6A54-4076-B4E9-C32F97970EA2}" emma:medium="tactile" emma:mode="ink">
          <msink:context xmlns:msink="http://schemas.microsoft.com/ink/2010/main" type="writingRegion" rotatedBoundingBox="19706,9704 19967,9704 19967,9808 19706,9808"/>
        </emma:interpretation>
      </emma:emma>
    </inkml:annotationXML>
    <inkml:traceGroup>
      <inkml:annotationXML>
        <emma:emma xmlns:emma="http://www.w3.org/2003/04/emma" version="1.0">
          <emma:interpretation id="{DDB483D7-635B-490E-A638-623934F3BCDE}" emma:medium="tactile" emma:mode="ink">
            <msink:context xmlns:msink="http://schemas.microsoft.com/ink/2010/main" type="paragraph" rotatedBoundingBox="19706,9704 19967,9704 19967,9808 19706,9808" alignmentLevel="1"/>
          </emma:interpretation>
        </emma:emma>
      </inkml:annotationXML>
      <inkml:traceGroup>
        <inkml:annotationXML>
          <emma:emma xmlns:emma="http://www.w3.org/2003/04/emma" version="1.0">
            <emma:interpretation id="{0E3763DD-0CD7-4F64-8472-151D09E3FC8A}" emma:medium="tactile" emma:mode="ink">
              <msink:context xmlns:msink="http://schemas.microsoft.com/ink/2010/main" type="line" rotatedBoundingBox="19706,9704 19967,9704 19967,9808 19706,9808"/>
            </emma:interpretation>
          </emma:emma>
        </inkml:annotationXML>
        <inkml:traceGroup>
          <inkml:annotationXML>
            <emma:emma xmlns:emma="http://www.w3.org/2003/04/emma" version="1.0">
              <emma:interpretation id="{67A124A7-82D8-43A1-8DD5-130508BB3275}" emma:medium="tactile" emma:mode="ink">
                <msink:context xmlns:msink="http://schemas.microsoft.com/ink/2010/main" type="inkWord" rotatedBoundingBox="19706,9704 19967,9704 19967,9808 19706,9808"/>
              </emma:interpretation>
              <emma:one-of disjunction-type="recognition" id="oneOf0">
                <emma:interpretation id="interp0" emma:lang="en-US" emma:confidence="0">
                  <emma:literal>r</emma:literal>
                </emma:interpretation>
                <emma:interpretation id="interp1" emma:lang="en-US" emma:confidence="0">
                  <emma:literal>~</emma:literal>
                </emma:interpretation>
                <emma:interpretation id="interp2" emma:lang="en-US" emma:confidence="0">
                  <emma:literal>_</emma:literal>
                </emma:interpretation>
                <emma:interpretation id="interp3" emma:lang="en-US" emma:confidence="0">
                  <emma:literal>v</emma:literal>
                </emma:interpretation>
                <emma:interpretation id="interp4" emma:lang="en-US" emma:confidence="0">
                  <emma:literal>-</emma:literal>
                </emma:interpretation>
              </emma:one-of>
            </emma:emma>
          </inkml:annotationXML>
          <inkml:trace contextRef="#ctx0" brushRef="#br0">36789 10064 2304,'7'-24'864,"3"18"-448,-10-4-352,0 10 192,0 0-128,0 0-96,0 0 0,0 0-32,0 0-96,0 0 64,0 0 224,20 0 128,-4 0 96,1-7 96,3 0-96,-3-3 64,-7 4 32,0-4-32,-4 2-224,4 8-96,0-6-96,-2 6-64,2-10 32,0 10-32,0 0 0,-4 0 0,-6 0 0,10 0 0,-10 0 0,0 0 0,0 0 64,0 0-96,0 0 0,0 0 32,17 0-1152,10 0-1472,-17 16 384</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2T15:19:24.176"/>
    </inkml:context>
    <inkml:brush xml:id="br0">
      <inkml:brushProperty name="width" value="0.06667" units="cm"/>
      <inkml:brushProperty name="height" value="0.06667" units="cm"/>
    </inkml:brush>
  </inkml:definitions>
  <inkml:traceGroup>
    <inkml:annotationXML>
      <emma:emma xmlns:emma="http://www.w3.org/2003/04/emma" version="1.0">
        <emma:interpretation id="{D6245093-6EBD-44F5-A19C-55F8F2C399FB}" emma:medium="tactile" emma:mode="ink">
          <msink:context xmlns:msink="http://schemas.microsoft.com/ink/2010/main" type="writingRegion" rotatedBoundingBox="39674,12567 39981,12567 39981,12834 39674,12834"/>
        </emma:interpretation>
      </emma:emma>
    </inkml:annotationXML>
    <inkml:traceGroup>
      <inkml:annotationXML>
        <emma:emma xmlns:emma="http://www.w3.org/2003/04/emma" version="1.0">
          <emma:interpretation id="{6EBA1797-18E1-4B15-9787-D77D6F9FE248}" emma:medium="tactile" emma:mode="ink">
            <msink:context xmlns:msink="http://schemas.microsoft.com/ink/2010/main" type="paragraph" rotatedBoundingBox="39674,12567 39981,12567 39981,12834 39674,12834" alignmentLevel="1"/>
          </emma:interpretation>
        </emma:emma>
      </inkml:annotationXML>
      <inkml:traceGroup>
        <inkml:annotationXML>
          <emma:emma xmlns:emma="http://www.w3.org/2003/04/emma" version="1.0">
            <emma:interpretation id="{BD7C0EF9-4A7B-4C92-9716-8A49DAE3A93B}" emma:medium="tactile" emma:mode="ink">
              <msink:context xmlns:msink="http://schemas.microsoft.com/ink/2010/main" type="line" rotatedBoundingBox="39674,12567 39981,12567 39981,12834 39674,12834"/>
            </emma:interpretation>
          </emma:emma>
        </inkml:annotationXML>
        <inkml:traceGroup>
          <inkml:annotationXML>
            <emma:emma xmlns:emma="http://www.w3.org/2003/04/emma" version="1.0">
              <emma:interpretation id="{5E84BBCA-4DF0-4857-8A05-2CC20D2C01AC}" emma:medium="tactile" emma:mode="ink">
                <msink:context xmlns:msink="http://schemas.microsoft.com/ink/2010/main" type="inkWord" rotatedBoundingBox="39674,12567 39981,12567 39981,12834 39674,12834"/>
              </emma:interpretation>
              <emma:one-of disjunction-type="recognition" id="oneOf0">
                <emma:interpretation id="interp0" emma:lang="en-US" emma:confidence="1">
                  <emma:literal>r</emma:literal>
                </emma:interpretation>
                <emma:interpretation id="interp1" emma:lang="en-US" emma:confidence="0">
                  <emma:literal>7</emma:literal>
                </emma:interpretation>
                <emma:interpretation id="interp2" emma:lang="en-US" emma:confidence="0">
                  <emma:literal>-</emma:literal>
                </emma:interpretation>
                <emma:interpretation id="interp3" emma:lang="en-US" emma:confidence="0">
                  <emma:literal>R</emma:literal>
                </emma:interpretation>
                <emma:interpretation id="interp4" emma:lang="en-US" emma:confidence="0">
                  <emma:literal>M</emma:literal>
                </emma:interpretation>
              </emma:one-of>
            </emma:emma>
          </inkml:annotationXML>
          <inkml:trace contextRef="#ctx0" brushRef="#br0">56757 13088 6912,'17'-96'2624,"3"72"-1408,-4-9-800,2 16 704,2-7-640,-4 2-256,21-2-256,0 7 0,6 7 32,4 20-1632,-11 7-640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2T20:02:22.287"/>
    </inkml:context>
    <inkml:brush xml:id="br0">
      <inkml:brushProperty name="width" value="0.06667" units="cm"/>
      <inkml:brushProperty name="height" value="0.06667" units="cm"/>
    </inkml:brush>
  </inkml:definitions>
  <inkml:traceGroup>
    <inkml:annotationXML>
      <emma:emma xmlns:emma="http://www.w3.org/2003/04/emma" version="1.0">
        <emma:interpretation id="{959D8B57-69B5-4E44-8517-A291670CC150}" emma:medium="tactile" emma:mode="ink">
          <msink:context xmlns:msink="http://schemas.microsoft.com/ink/2010/main" type="writingRegion" rotatedBoundingBox="19987,9915 20248,9915 20248,10226 19987,10226"/>
        </emma:interpretation>
      </emma:emma>
    </inkml:annotationXML>
    <inkml:traceGroup>
      <inkml:annotationXML>
        <emma:emma xmlns:emma="http://www.w3.org/2003/04/emma" version="1.0">
          <emma:interpretation id="{C8082C08-BF4B-4CBE-83E5-96D82E73F500}" emma:medium="tactile" emma:mode="ink">
            <msink:context xmlns:msink="http://schemas.microsoft.com/ink/2010/main" type="paragraph" rotatedBoundingBox="19987,9915 20248,9915 20248,10226 19987,10226" alignmentLevel="1"/>
          </emma:interpretation>
        </emma:emma>
      </inkml:annotationXML>
      <inkml:traceGroup>
        <inkml:annotationXML>
          <emma:emma xmlns:emma="http://www.w3.org/2003/04/emma" version="1.0">
            <emma:interpretation id="{592932BA-D40B-486C-BE92-2B4E4A1C39D8}" emma:medium="tactile" emma:mode="ink">
              <msink:context xmlns:msink="http://schemas.microsoft.com/ink/2010/main" type="line" rotatedBoundingBox="19987,9915 20248,9915 20248,10226 19987,10226"/>
            </emma:interpretation>
          </emma:emma>
        </inkml:annotationXML>
        <inkml:traceGroup>
          <inkml:annotationXML>
            <emma:emma xmlns:emma="http://www.w3.org/2003/04/emma" version="1.0">
              <emma:interpretation id="{DFDB684A-D259-4D41-AD5B-7EC83879DA3A}" emma:medium="tactile" emma:mode="ink">
                <msink:context xmlns:msink="http://schemas.microsoft.com/ink/2010/main" type="inkWord" rotatedBoundingBox="19987,9915 20248,9915 20248,10226 19987,10226"/>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C</emma:literal>
                </emma:interpretation>
                <emma:interpretation id="interp3" emma:lang="en-US" emma:confidence="0">
                  <emma:literal>&lt;</emma:literal>
                </emma:interpretation>
                <emma:interpretation id="interp4" emma:lang="en-US" emma:confidence="0">
                  <emma:literal>G</emma:literal>
                </emma:interpretation>
              </emma:one-of>
            </emma:emma>
          </inkml:annotationXML>
          <inkml:trace contextRef="#ctx0" brushRef="#br0">37229 10481 6784,'-153'-150'2528,"146"126"-1344,7-2-1888,27 19 256,16 0-2272,31-9-864,-1-8 1792,-29-33 896</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2T20:08:04.431"/>
    </inkml:context>
    <inkml:brush xml:id="br0">
      <inkml:brushProperty name="width" value="0.06667" units="cm"/>
      <inkml:brushProperty name="height" value="0.06667" units="cm"/>
    </inkml:brush>
  </inkml:definitions>
  <inkml:traceGroup>
    <inkml:annotationXML>
      <emma:emma xmlns:emma="http://www.w3.org/2003/04/emma" version="1.0">
        <emma:interpretation id="{9F896FB7-D601-44BB-967C-751AE53CC163}" emma:medium="tactile" emma:mode="ink">
          <msink:context xmlns:msink="http://schemas.microsoft.com/ink/2010/main" type="writingRegion" rotatedBoundingBox="9412,9648 9502,9648 9502,9715 9412,9715"/>
        </emma:interpretation>
      </emma:emma>
    </inkml:annotationXML>
    <inkml:traceGroup>
      <inkml:annotationXML>
        <emma:emma xmlns:emma="http://www.w3.org/2003/04/emma" version="1.0">
          <emma:interpretation id="{57AEE770-90EA-4CA8-97A7-4F57B2647EB1}" emma:medium="tactile" emma:mode="ink">
            <msink:context xmlns:msink="http://schemas.microsoft.com/ink/2010/main" type="paragraph" rotatedBoundingBox="9412,9648 9502,9648 9502,9715 9412,9715" alignmentLevel="1"/>
          </emma:interpretation>
        </emma:emma>
      </inkml:annotationXML>
      <inkml:traceGroup>
        <inkml:annotationXML>
          <emma:emma xmlns:emma="http://www.w3.org/2003/04/emma" version="1.0">
            <emma:interpretation id="{D7A9C6A8-1781-429B-B9CE-745E293FE159}" emma:medium="tactile" emma:mode="ink">
              <msink:context xmlns:msink="http://schemas.microsoft.com/ink/2010/main" type="line" rotatedBoundingBox="9412,9648 9502,9648 9502,9715 9412,9715"/>
            </emma:interpretation>
          </emma:emma>
        </inkml:annotationXML>
        <inkml:traceGroup>
          <inkml:annotationXML>
            <emma:emma xmlns:emma="http://www.w3.org/2003/04/emma" version="1.0">
              <emma:interpretation id="{5AC90FEA-EC09-4C36-9CC5-243FAFC4D850}" emma:medium="tactile" emma:mode="ink">
                <msink:context xmlns:msink="http://schemas.microsoft.com/ink/2010/main" type="inkWord" rotatedBoundingBox="9412,9648 9502,9648 9502,9715 9412,9715"/>
              </emma:interpretation>
              <emma:one-of disjunction-type="recognition" id="oneOf0">
                <emma:interpretation id="interp0" emma:lang="en-US" emma:confidence="0">
                  <emma:literal>•</emma:literal>
                </emma:interpretation>
                <emma:interpretation id="interp1" emma:lang="en-US" emma:confidence="0">
                  <emma:literal>&lt;</emma:literal>
                </emma:interpretation>
                <emma:interpretation id="interp2" emma:lang="en-US" emma:confidence="0">
                  <emma:literal>C</emma:literal>
                </emma:interpretation>
                <emma:interpretation id="interp3" emma:lang="en-US" emma:confidence="0">
                  <emma:literal>c</emma:literal>
                </emma:interpretation>
                <emma:interpretation id="interp4" emma:lang="en-US" emma:confidence="0">
                  <emma:literal>&amp;</emma:literal>
                </emma:interpretation>
              </emma:one-of>
            </emma:emma>
          </inkml:annotationXML>
          <inkml:trace contextRef="#ctx0" brushRef="#br0">23124 9912 2048,'-80'-10'864,"70"20"-448,10 7-576,10-11 192,7 11-896,13 0-352</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2T15:27:18.477"/>
    </inkml:context>
    <inkml:brush xml:id="br0">
      <inkml:brushProperty name="width" value="0.06667" units="cm"/>
      <inkml:brushProperty name="height" value="0.06667" units="cm"/>
    </inkml:brush>
  </inkml:definitions>
  <inkml:traceGroup>
    <inkml:annotationXML>
      <emma:emma xmlns:emma="http://www.w3.org/2003/04/emma" version="1.0">
        <emma:interpretation id="{40ACCA24-672A-4C3C-8757-482D4DB6394A}" emma:medium="tactile" emma:mode="ink">
          <msink:context xmlns:msink="http://schemas.microsoft.com/ink/2010/main" type="writingRegion" rotatedBoundingBox="27721,4839 27932,4839 27932,7752 27721,7752"/>
        </emma:interpretation>
      </emma:emma>
    </inkml:annotationXML>
    <inkml:traceGroup>
      <inkml:annotationXML>
        <emma:emma xmlns:emma="http://www.w3.org/2003/04/emma" version="1.0">
          <emma:interpretation id="{5B90A7CD-5DD6-413C-9D65-E1570A8CD1A1}" emma:medium="tactile" emma:mode="ink">
            <msink:context xmlns:msink="http://schemas.microsoft.com/ink/2010/main" type="paragraph" rotatedBoundingBox="27721,4839 27932,4839 27932,7752 27721,7752" alignmentLevel="1"/>
          </emma:interpretation>
        </emma:emma>
      </inkml:annotationXML>
      <inkml:traceGroup>
        <inkml:annotationXML>
          <emma:emma xmlns:emma="http://www.w3.org/2003/04/emma" version="1.0">
            <emma:interpretation id="{C91656F5-6151-402E-88BA-4E876C23FF00}" emma:medium="tactile" emma:mode="ink">
              <msink:context xmlns:msink="http://schemas.microsoft.com/ink/2010/main" type="line" rotatedBoundingBox="27721,4839 27932,4839 27932,7752 27721,7752"/>
            </emma:interpretation>
          </emma:emma>
        </inkml:annotationXML>
        <inkml:traceGroup>
          <inkml:annotationXML>
            <emma:emma xmlns:emma="http://www.w3.org/2003/04/emma" version="1.0">
              <emma:interpretation id="{8102E966-D627-44C9-B23B-4A473AFDAA1E}" emma:medium="tactile" emma:mode="ink">
                <msink:context xmlns:msink="http://schemas.microsoft.com/ink/2010/main" type="inkWord" rotatedBoundingBox="27710,7748 27804,4838 27936,4843 27842,7753"/>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l</emma:literal>
                </emma:interpretation>
                <emma:interpretation id="interp3" emma:lang="en-US" emma:confidence="0">
                  <emma:literal>;</emma:literal>
                </emma:interpretation>
                <emma:interpretation id="interp4" emma:lang="en-US" emma:confidence="0">
                  <emma:literal>1</emma:literal>
                </emma:interpretation>
              </emma:one-of>
            </emma:emma>
          </inkml:annotationXML>
          <inkml:trace contextRef="#ctx0" brushRef="#br0">44958 5392 7936,'-69'-96'2976,"61"16"-1600,2-24-1472,12 87 512</inkml:trace>
          <inkml:trace contextRef="#ctx0" brushRef="#br0" timeOffset="220">44921 5129 9408,'63'107'-3200</inkml:trace>
          <inkml:trace contextRef="#ctx0" brushRef="#br0" timeOffset="676">44813 7980 6656,'-9'-13'2528,"26"13"-1344,21 23-4192,-21-6-896</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2T15:27:20.432"/>
    </inkml:context>
    <inkml:brush xml:id="br0">
      <inkml:brushProperty name="width" value="0.06667" units="cm"/>
      <inkml:brushProperty name="height" value="0.06667" units="cm"/>
    </inkml:brush>
  </inkml:definitions>
  <inkml:traceGroup>
    <inkml:annotationXML>
      <emma:emma xmlns:emma="http://www.w3.org/2003/04/emma" version="1.0">
        <emma:interpretation id="{CBA09DF3-2A0A-49B4-B7D5-AEB52A0BA8DF}" emma:medium="tactile" emma:mode="ink">
          <msink:context xmlns:msink="http://schemas.microsoft.com/ink/2010/main" type="writingRegion" rotatedBoundingBox="28246,15439 28464,15439 28464,15536 28246,15536"/>
        </emma:interpretation>
      </emma:emma>
    </inkml:annotationXML>
    <inkml:traceGroup>
      <inkml:annotationXML>
        <emma:emma xmlns:emma="http://www.w3.org/2003/04/emma" version="1.0">
          <emma:interpretation id="{F9DEF7BE-918D-4DBD-A5E6-D281B68DE39F}" emma:medium="tactile" emma:mode="ink">
            <msink:context xmlns:msink="http://schemas.microsoft.com/ink/2010/main" type="paragraph" rotatedBoundingBox="28246,15439 28464,15439 28464,15536 28246,15536" alignmentLevel="1"/>
          </emma:interpretation>
        </emma:emma>
      </inkml:annotationXML>
      <inkml:traceGroup>
        <inkml:annotationXML>
          <emma:emma xmlns:emma="http://www.w3.org/2003/04/emma" version="1.0">
            <emma:interpretation id="{CC3666FF-DCBF-4416-AA3C-58037CCA4AA2}" emma:medium="tactile" emma:mode="ink">
              <msink:context xmlns:msink="http://schemas.microsoft.com/ink/2010/main" type="line" rotatedBoundingBox="28246,15439 28464,15439 28464,15536 28246,15536"/>
            </emma:interpretation>
          </emma:emma>
        </inkml:annotationXML>
        <inkml:traceGroup>
          <inkml:annotationXML>
            <emma:emma xmlns:emma="http://www.w3.org/2003/04/emma" version="1.0">
              <emma:interpretation id="{CB625698-F141-467B-996E-7AEC08761029}" emma:medium="tactile" emma:mode="ink">
                <msink:context xmlns:msink="http://schemas.microsoft.com/ink/2010/main" type="inkWord" rotatedBoundingBox="28246,15439 28464,15439 28464,15536 28246,15536"/>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r</emma:literal>
                </emma:interpretation>
                <emma:interpretation id="interp4" emma:lang="en-US" emma:confidence="0">
                  <emma:literal>S</emma:literal>
                </emma:interpretation>
              </emma:one-of>
            </emma:emma>
          </inkml:annotationXML>
          <inkml:trace contextRef="#ctx0" brushRef="#br0">45428 15791 13696,'-80'-64'5087,"60"37"-2751,40 21-3136,-20 6 608,27 0-1280,6 0-320,4 0-991,0 6-321,-1-6-736,-8 0-256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8130ED5-2CE8-45A5-87B6-3C1236989A5F}" type="datetime1">
              <a:rPr lang="en-US" smtClean="0"/>
              <a:pPr/>
              <a:t>5/24/2017</a:t>
            </a:fld>
            <a:endParaRPr/>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r>
              <a:rPr lang="en-US"/>
              <a:t>Spirit-Directed Education and the Classroom</a:t>
            </a:r>
            <a:endParaRPr/>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i="0" dirty="0">
                <a:latin typeface="Arial" pitchFamily="34" charset="0"/>
                <a:cs typeface="Arial" pitchFamily="34" charset="0"/>
              </a:rPr>
              <a:t>Good morning. In our last session</a:t>
            </a:r>
            <a:r>
              <a:rPr lang="en-US" sz="1000" i="0" baseline="0" dirty="0">
                <a:latin typeface="Arial" pitchFamily="34" charset="0"/>
                <a:cs typeface="Arial" pitchFamily="34" charset="0"/>
              </a:rPr>
              <a:t> we introduced spirit-directed education. Our focus was on the recreated spirit inside of each of us. The major point was the need to think about educating the spirit of the student, the part of a student that will live for eternity.</a:t>
            </a:r>
          </a:p>
          <a:p>
            <a:pPr>
              <a:spcAft>
                <a:spcPts val="600"/>
              </a:spcAft>
            </a:pPr>
            <a:endParaRPr lang="en-US" sz="1000" i="0" baseline="0" dirty="0">
              <a:latin typeface="Arial" pitchFamily="34" charset="0"/>
              <a:cs typeface="Arial" pitchFamily="34" charset="0"/>
            </a:endParaRPr>
          </a:p>
          <a:p>
            <a:pPr lvl="1">
              <a:spcAft>
                <a:spcPts val="600"/>
              </a:spcAft>
            </a:pPr>
            <a:r>
              <a:rPr lang="es-ES" sz="1000" dirty="0"/>
              <a:t>Buenos días. En nuestra última sesión presentamos la educación dirigida por el Espíritu. Nuestro enfoque estaba en el espíritu recreado dentro de cada uno de nosotros. El punto principal fue la necesidad de pensar en educar el espíritu del estudiante, la parte del</a:t>
            </a:r>
            <a:r>
              <a:rPr lang="es-ES" sz="1000" baseline="0" dirty="0"/>
              <a:t> </a:t>
            </a:r>
            <a:r>
              <a:rPr lang="es-ES" sz="1000" dirty="0"/>
              <a:t>estudiante que vivirá por la eternidad.</a:t>
            </a:r>
            <a:br>
              <a:rPr lang="es-ES" sz="1000" dirty="0"/>
            </a:br>
            <a:endParaRPr lang="en-US" sz="1000" i="0" baseline="0" dirty="0">
              <a:latin typeface="Arial" pitchFamily="34" charset="0"/>
              <a:cs typeface="Arial" pitchFamily="34" charset="0"/>
            </a:endParaRPr>
          </a:p>
          <a:p>
            <a:pPr>
              <a:spcAft>
                <a:spcPts val="600"/>
              </a:spcAft>
            </a:pPr>
            <a:r>
              <a:rPr lang="en-US" sz="1000" i="0" baseline="0" dirty="0">
                <a:latin typeface="Arial" pitchFamily="34" charset="0"/>
                <a:cs typeface="Arial" pitchFamily="34" charset="0"/>
              </a:rPr>
              <a:t>God placed us on this </a:t>
            </a:r>
            <a:r>
              <a:rPr lang="en-US" sz="1000" b="1" i="0" baseline="0" dirty="0">
                <a:latin typeface="Arial" pitchFamily="34" charset="0"/>
                <a:cs typeface="Arial" pitchFamily="34" charset="0"/>
              </a:rPr>
              <a:t>earth in a body and breathed into it the breath of life which is our spirit</a:t>
            </a:r>
            <a:r>
              <a:rPr lang="en-US" sz="1000" i="0" baseline="0" dirty="0">
                <a:latin typeface="Arial" pitchFamily="34" charset="0"/>
                <a:cs typeface="Arial" pitchFamily="34" charset="0"/>
              </a:rPr>
              <a:t>. This allows us to have fellowship with our God and to enjoy His creation.  Through his spirit, man comprehended the fullness of God.</a:t>
            </a:r>
          </a:p>
          <a:p>
            <a:pPr>
              <a:spcAft>
                <a:spcPts val="600"/>
              </a:spcAft>
            </a:pPr>
            <a:endParaRPr lang="en-US" sz="1000" i="0" baseline="0" dirty="0">
              <a:latin typeface="Arial" pitchFamily="34" charset="0"/>
              <a:cs typeface="Arial" pitchFamily="34" charset="0"/>
            </a:endParaRPr>
          </a:p>
          <a:p>
            <a:pPr lvl="1">
              <a:spcAft>
                <a:spcPts val="600"/>
              </a:spcAft>
            </a:pPr>
            <a:r>
              <a:rPr lang="es-ES" sz="1000" dirty="0"/>
              <a:t>Dios nos puso </a:t>
            </a:r>
            <a:r>
              <a:rPr lang="es-ES" sz="1000" b="1" dirty="0"/>
              <a:t>en esta tierra en un cuerpo y sopló en ella aliento de vida que es nuestro espíritu</a:t>
            </a:r>
            <a:r>
              <a:rPr lang="es-ES" sz="1000" dirty="0"/>
              <a:t>. Esto nos permite tener comunión con nuestro Dios y disfrutar de Su creación. Por medio de su espíritu, el hombre comprendió la plenitud de Dios.</a:t>
            </a:r>
            <a:endParaRPr lang="en-US" sz="1000" i="0" baseline="0" dirty="0">
              <a:latin typeface="Arial" pitchFamily="34" charset="0"/>
              <a:cs typeface="Arial" pitchFamily="34" charset="0"/>
            </a:endParaRPr>
          </a:p>
          <a:p>
            <a:pPr>
              <a:spcAft>
                <a:spcPts val="600"/>
              </a:spcAft>
            </a:pPr>
            <a:endParaRPr lang="en-US" sz="1000" i="0" baseline="0" dirty="0">
              <a:latin typeface="Arial" pitchFamily="34" charset="0"/>
              <a:cs typeface="Arial" pitchFamily="34" charset="0"/>
            </a:endParaRPr>
          </a:p>
          <a:p>
            <a:pPr>
              <a:spcAft>
                <a:spcPts val="600"/>
              </a:spcAft>
            </a:pPr>
            <a:r>
              <a:rPr lang="en-US" sz="1000" i="0" baseline="0" dirty="0">
                <a:latin typeface="Arial" pitchFamily="34" charset="0"/>
                <a:cs typeface="Arial" pitchFamily="34" charset="0"/>
              </a:rPr>
              <a:t>We know that </a:t>
            </a:r>
            <a:r>
              <a:rPr lang="en-US" sz="1000" b="1" i="0" baseline="0" dirty="0">
                <a:latin typeface="Arial" pitchFamily="34" charset="0"/>
                <a:cs typeface="Arial" pitchFamily="34" charset="0"/>
              </a:rPr>
              <a:t>through the sin of Adam</a:t>
            </a:r>
            <a:r>
              <a:rPr lang="en-US" sz="1000" i="0" baseline="0" dirty="0">
                <a:latin typeface="Arial" pitchFamily="34" charset="0"/>
                <a:cs typeface="Arial" pitchFamily="34" charset="0"/>
              </a:rPr>
              <a:t>, man’s relationship with God was broken and man became a slave to his body and mind, rather than his spirit. All that God had intended for man was lost. </a:t>
            </a:r>
          </a:p>
          <a:p>
            <a:pPr>
              <a:spcAft>
                <a:spcPts val="600"/>
              </a:spcAft>
            </a:pPr>
            <a:endParaRPr lang="en-US" sz="1000" i="0" baseline="0" dirty="0">
              <a:latin typeface="Arial" pitchFamily="34" charset="0"/>
              <a:cs typeface="Arial" pitchFamily="34" charset="0"/>
            </a:endParaRPr>
          </a:p>
          <a:p>
            <a:pPr lvl="1">
              <a:spcAft>
                <a:spcPts val="600"/>
              </a:spcAft>
            </a:pPr>
            <a:r>
              <a:rPr lang="es-ES" sz="1000" dirty="0"/>
              <a:t>Sabemos </a:t>
            </a:r>
            <a:r>
              <a:rPr lang="es-ES" sz="1000" b="1" dirty="0"/>
              <a:t>que a través del pecado de Adán</a:t>
            </a:r>
            <a:r>
              <a:rPr lang="es-ES" sz="1000" dirty="0"/>
              <a:t>, la relación del hombre con Dios fue quebrantada y el hombre se convirtió en un esclavo de su cuerpo y mente, en lugar de su espíritu. Todo lo que Dios había destinado para el hombre s</a:t>
            </a:r>
            <a:r>
              <a:rPr lang="es-ES" sz="1000" baseline="0" dirty="0"/>
              <a:t> perdió</a:t>
            </a:r>
            <a:r>
              <a:rPr lang="es-ES" sz="1000" dirty="0"/>
              <a:t>.</a:t>
            </a:r>
            <a:endParaRPr lang="en-US" sz="1000" i="0" baseline="0" dirty="0">
              <a:latin typeface="Arial" pitchFamily="34" charset="0"/>
              <a:cs typeface="Arial" pitchFamily="34" charset="0"/>
            </a:endParaRPr>
          </a:p>
          <a:p>
            <a:pPr>
              <a:spcAft>
                <a:spcPts val="600"/>
              </a:spcAft>
            </a:pPr>
            <a:endParaRPr lang="en-US" sz="1000" i="0" baseline="0" dirty="0">
              <a:latin typeface="Arial" pitchFamily="34" charset="0"/>
              <a:cs typeface="Arial" pitchFamily="34" charset="0"/>
            </a:endParaRPr>
          </a:p>
          <a:p>
            <a:pPr>
              <a:spcAft>
                <a:spcPts val="600"/>
              </a:spcAft>
            </a:pPr>
            <a:r>
              <a:rPr lang="en-US" sz="1000" i="0" baseline="0" dirty="0">
                <a:latin typeface="Arial" pitchFamily="34" charset="0"/>
                <a:cs typeface="Arial" pitchFamily="34" charset="0"/>
              </a:rPr>
              <a:t>However, </a:t>
            </a:r>
            <a:r>
              <a:rPr lang="en-US" sz="1000" b="1" i="0" baseline="0" dirty="0">
                <a:latin typeface="Arial" pitchFamily="34" charset="0"/>
                <a:cs typeface="Arial" pitchFamily="34" charset="0"/>
              </a:rPr>
              <a:t>through redemption </a:t>
            </a:r>
            <a:r>
              <a:rPr lang="en-US" sz="1000" i="0" baseline="0" dirty="0">
                <a:latin typeface="Arial" pitchFamily="34" charset="0"/>
                <a:cs typeface="Arial" pitchFamily="34" charset="0"/>
              </a:rPr>
              <a:t>(Salvation) man received the life and nature of God. He was given a new heart (spirit) and man’s body become the temple of the Holy Spirit.  Man could </a:t>
            </a:r>
            <a:r>
              <a:rPr lang="en-US" sz="1000" b="1" i="0" baseline="0" dirty="0">
                <a:latin typeface="Arial" pitchFamily="34" charset="0"/>
                <a:cs typeface="Arial" pitchFamily="34" charset="0"/>
              </a:rPr>
              <a:t>once again receive the revelation of God</a:t>
            </a:r>
            <a:r>
              <a:rPr lang="en-US" sz="1000" i="0" baseline="0" dirty="0">
                <a:latin typeface="Arial" pitchFamily="34" charset="0"/>
                <a:cs typeface="Arial" pitchFamily="34" charset="0"/>
              </a:rPr>
              <a:t>. </a:t>
            </a:r>
          </a:p>
          <a:p>
            <a:pPr>
              <a:spcAft>
                <a:spcPts val="600"/>
              </a:spcAft>
            </a:pPr>
            <a:endParaRPr lang="en-US" sz="1000" i="0" baseline="0" dirty="0">
              <a:latin typeface="Arial" pitchFamily="34" charset="0"/>
              <a:cs typeface="Arial" pitchFamily="34" charset="0"/>
            </a:endParaRPr>
          </a:p>
          <a:p>
            <a:pPr lvl="1">
              <a:spcAft>
                <a:spcPts val="600"/>
              </a:spcAft>
            </a:pPr>
            <a:r>
              <a:rPr lang="es-ES" sz="1000" dirty="0"/>
              <a:t>Sin embargo, a través de la redención (salvación)</a:t>
            </a:r>
            <a:r>
              <a:rPr lang="es-ES" sz="1000" baseline="0" dirty="0"/>
              <a:t> el hombre recibió la vida y la naturaleza de Dios. Se le dio un nuevo corazón (espíritu) y el cuerpo del hombre se convirtió en templo del Espíritu Santo. El hombre puede </a:t>
            </a:r>
            <a:r>
              <a:rPr lang="es-ES" sz="1000" b="1" baseline="0" dirty="0"/>
              <a:t>otra vez recibir la revelación de Dios.</a:t>
            </a:r>
            <a:r>
              <a:rPr lang="es-ES" sz="1000" baseline="0" dirty="0"/>
              <a:t> </a:t>
            </a:r>
            <a:endParaRPr lang="en-US" sz="1000" i="0" baseline="0" dirty="0">
              <a:latin typeface="Arial" pitchFamily="34" charset="0"/>
              <a:cs typeface="Arial" pitchFamily="34" charset="0"/>
            </a:endParaRPr>
          </a:p>
          <a:p>
            <a:pPr>
              <a:spcAft>
                <a:spcPts val="600"/>
              </a:spcAft>
            </a:pPr>
            <a:endParaRPr lang="en-US" sz="1000" b="1" i="0" baseline="0" dirty="0">
              <a:latin typeface="Arial" pitchFamily="34" charset="0"/>
              <a:cs typeface="Arial" pitchFamily="34" charset="0"/>
            </a:endParaRPr>
          </a:p>
          <a:p>
            <a:pPr>
              <a:spcAft>
                <a:spcPts val="600"/>
              </a:spcAft>
            </a:pPr>
            <a:r>
              <a:rPr lang="en-US" sz="1000" b="1" i="0" baseline="0" dirty="0">
                <a:latin typeface="Arial" pitchFamily="34" charset="0"/>
                <a:cs typeface="Arial" pitchFamily="34" charset="0"/>
              </a:rPr>
              <a:t>All the treasures of wisdom and knowledge that God had hidden from man, could now be released to man’s recreated spirit</a:t>
            </a:r>
            <a:r>
              <a:rPr lang="en-US" sz="1000" b="0" i="0" baseline="0" dirty="0">
                <a:latin typeface="Arial" pitchFamily="34" charset="0"/>
                <a:cs typeface="Arial" pitchFamily="34" charset="0"/>
              </a:rPr>
              <a:t> through the indwelling presence of the Holy Spirit.</a:t>
            </a:r>
            <a:r>
              <a:rPr lang="en-US" sz="1000" i="0" baseline="0" dirty="0">
                <a:latin typeface="Arial" pitchFamily="34" charset="0"/>
                <a:cs typeface="Arial" pitchFamily="34" charset="0"/>
              </a:rPr>
              <a:t>  Man’s conscience becomes the voice of the recreated spirit. In spirit-directed education, our job as educators is not only to train the mind and body, but more importantly, to train Christian young people </a:t>
            </a:r>
            <a:r>
              <a:rPr lang="en-US" sz="1000" b="1" i="0" baseline="0" dirty="0">
                <a:latin typeface="Arial" pitchFamily="34" charset="0"/>
                <a:cs typeface="Arial" pitchFamily="34" charset="0"/>
              </a:rPr>
              <a:t>to listen and to obey their recreated spirit. This would result in our students receiving and walking in the blessings of God.</a:t>
            </a:r>
          </a:p>
          <a:p>
            <a:pPr>
              <a:spcAft>
                <a:spcPts val="600"/>
              </a:spcAft>
            </a:pPr>
            <a:endParaRPr lang="en-US" sz="1000" b="1" i="0" baseline="0" dirty="0">
              <a:latin typeface="Arial" pitchFamily="34" charset="0"/>
              <a:cs typeface="Arial" pitchFamily="34" charset="0"/>
            </a:endParaRPr>
          </a:p>
          <a:p>
            <a:pPr lvl="1">
              <a:spcAft>
                <a:spcPts val="600"/>
              </a:spcAft>
            </a:pPr>
            <a:r>
              <a:rPr lang="es-ES" sz="1000" b="1" dirty="0"/>
              <a:t>Todos los tesoros de sabiduría y conocimiento que Dios había escondido del hombre, ahora podrían ser liberados al espíritu recreado</a:t>
            </a:r>
            <a:r>
              <a:rPr lang="es-ES" sz="1000" dirty="0"/>
              <a:t> del hombre</a:t>
            </a:r>
            <a:r>
              <a:rPr lang="es-ES" sz="1000" baseline="0" dirty="0"/>
              <a:t> por medio</a:t>
            </a:r>
            <a:r>
              <a:rPr lang="es-ES" sz="1000" dirty="0"/>
              <a:t> de la presencia del Espíritu Santo. La conciencia del hombre se convierte en la voz del espíritu recreado. En la educación dirigida por el espíritu, nuestro trabajo como educadores no es sólo entrenar la mente y el cuerpo, sino también</a:t>
            </a:r>
            <a:r>
              <a:rPr lang="es-ES" sz="1000" baseline="0" dirty="0"/>
              <a:t> </a:t>
            </a:r>
            <a:r>
              <a:rPr lang="es-ES" sz="1000" dirty="0"/>
              <a:t>entrenar a los jóvenes cristianos a escuchar y a obedecer su espíritu recreado. Esto</a:t>
            </a:r>
            <a:r>
              <a:rPr lang="es-ES" sz="1000" baseline="0" dirty="0"/>
              <a:t> dará como resultado </a:t>
            </a:r>
            <a:r>
              <a:rPr lang="es-ES" sz="1000" dirty="0"/>
              <a:t>que nuestros estudiantes reciban y caminen en las bendiciones de Dios.</a:t>
            </a:r>
            <a:endParaRPr lang="en-US" sz="1000" b="1" i="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dirty="0"/>
          </a:p>
        </p:txBody>
      </p:sp>
      <p:sp>
        <p:nvSpPr>
          <p:cNvPr id="6" name="Footer Placeholder 5"/>
          <p:cNvSpPr>
            <a:spLocks noGrp="1"/>
          </p:cNvSpPr>
          <p:nvPr>
            <p:ph type="ftr" sz="quarter" idx="12"/>
          </p:nvPr>
        </p:nvSpPr>
        <p:spPr/>
        <p:txBody>
          <a:bodyPr/>
          <a:lstStyle/>
          <a:p>
            <a:r>
              <a:rPr lang="en-US" dirty="0"/>
              <a:t>Spirit-Directed Education and the Classroom</a:t>
            </a:r>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Spirit-directed classrooms</a:t>
            </a:r>
            <a:r>
              <a:rPr lang="en-US" sz="1000" kern="1200" baseline="0" dirty="0">
                <a:solidFill>
                  <a:schemeClr val="tx1"/>
                </a:solidFill>
                <a:effectLst/>
                <a:latin typeface="+mn-lt"/>
                <a:ea typeface="+mn-ea"/>
                <a:cs typeface="+mn-cs"/>
              </a:rPr>
              <a:t> are </a:t>
            </a:r>
            <a:r>
              <a:rPr lang="en-US" sz="1000" kern="1200" dirty="0">
                <a:solidFill>
                  <a:schemeClr val="tx1"/>
                </a:solidFill>
                <a:effectLst/>
                <a:latin typeface="+mn-lt"/>
                <a:ea typeface="+mn-ea"/>
                <a:cs typeface="+mn-cs"/>
              </a:rPr>
              <a:t>ones where the teachers </a:t>
            </a:r>
            <a:r>
              <a:rPr lang="en-US" sz="1000" b="1" kern="1200" dirty="0">
                <a:solidFill>
                  <a:schemeClr val="tx1"/>
                </a:solidFill>
                <a:effectLst/>
                <a:latin typeface="+mn-lt"/>
                <a:ea typeface="+mn-ea"/>
                <a:cs typeface="+mn-cs"/>
              </a:rPr>
              <a:t>allow the Spirit of God to work through them in</a:t>
            </a:r>
            <a:r>
              <a:rPr lang="en-US" sz="1000" b="1"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the classrooms</a:t>
            </a:r>
            <a:r>
              <a:rPr lang="en-US" sz="1000" kern="1200" baseline="0" dirty="0">
                <a:solidFill>
                  <a:schemeClr val="tx1"/>
                </a:solidFill>
                <a:effectLst/>
                <a:latin typeface="+mn-lt"/>
                <a:ea typeface="+mn-ea"/>
                <a:cs typeface="+mn-cs"/>
              </a:rPr>
              <a:t>. It requires going beyond knowledge of teaching, training and experience; it requires activation of the recreated spirit within themselves.  Furthermore, it </a:t>
            </a:r>
            <a:r>
              <a:rPr lang="en-US" sz="1000" b="1" kern="1200" dirty="0">
                <a:solidFill>
                  <a:schemeClr val="tx1"/>
                </a:solidFill>
                <a:effectLst/>
                <a:latin typeface="+mn-lt"/>
                <a:ea typeface="+mn-ea"/>
                <a:cs typeface="+mn-cs"/>
              </a:rPr>
              <a:t>requires dedication, consecration, and being </a:t>
            </a:r>
            <a:r>
              <a:rPr lang="en-US" sz="1000" kern="1200" dirty="0">
                <a:solidFill>
                  <a:schemeClr val="tx1"/>
                </a:solidFill>
                <a:effectLst/>
                <a:latin typeface="+mn-lt"/>
                <a:ea typeface="+mn-ea"/>
                <a:cs typeface="+mn-cs"/>
              </a:rPr>
              <a:t>tuned in to the Holy Spirit. </a:t>
            </a:r>
            <a:r>
              <a:rPr lang="en-US" sz="1000" b="0" kern="1200" dirty="0">
                <a:solidFill>
                  <a:schemeClr val="tx1"/>
                </a:solidFill>
                <a:effectLst/>
                <a:latin typeface="+mn-lt"/>
                <a:ea typeface="+mn-ea"/>
                <a:cs typeface="+mn-cs"/>
              </a:rPr>
              <a:t>Spirit-directed</a:t>
            </a:r>
            <a:r>
              <a:rPr lang="en-US" sz="1000" b="0" kern="1200" baseline="0" dirty="0">
                <a:solidFill>
                  <a:schemeClr val="tx1"/>
                </a:solidFill>
                <a:effectLst/>
                <a:latin typeface="+mn-lt"/>
                <a:ea typeface="+mn-ea"/>
                <a:cs typeface="+mn-cs"/>
              </a:rPr>
              <a:t> classrooms must have teachers who are spirit-directed, not just directed by their minds and bodies or by their professional training or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Las aulas dirigidas por el Espíritu son aquellas </a:t>
            </a:r>
            <a:r>
              <a:rPr lang="es-ES" sz="1000" b="1" dirty="0"/>
              <a:t>donde los profesores permiten que el Espíritu de Dios obre a través de ellos</a:t>
            </a:r>
            <a:r>
              <a:rPr lang="es-ES" sz="1000" b="0" baseline="0" dirty="0"/>
              <a:t> en los salones</a:t>
            </a:r>
            <a:r>
              <a:rPr lang="es-ES" sz="1000" dirty="0"/>
              <a:t>. Requiere ir más allá del conocimiento de la enseñanza, la formación y la experiencia; requiere la activación del espíritu recreado dentro de si mismos. Además, </a:t>
            </a:r>
            <a:r>
              <a:rPr lang="es-ES" sz="1000" b="1" dirty="0"/>
              <a:t>requiere dedicación, consagración y estar</a:t>
            </a:r>
            <a:r>
              <a:rPr lang="es-ES" sz="1000" dirty="0"/>
              <a:t> sintonizado con el Espíritu Santo. Las aulas dirigidas por el Espíritu deben tener maestros dirigidos por el espíritu, no sólo dirigidos por sus mentes y cuerpos o por su entrenamiento o experiencia profesional.</a:t>
            </a:r>
            <a:endParaRPr lang="en-US" sz="1000" b="0" kern="1200" baseline="0" dirty="0">
              <a:solidFill>
                <a:schemeClr val="tx1"/>
              </a:solidFill>
              <a:effectLst/>
              <a:latin typeface="+mn-lt"/>
              <a:ea typeface="+mn-ea"/>
              <a:cs typeface="+mn-cs"/>
            </a:endParaRPr>
          </a:p>
          <a:p>
            <a:endParaRPr lang="en-US" sz="10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baseline="0" dirty="0">
                <a:solidFill>
                  <a:schemeClr val="tx1"/>
                </a:solidFill>
                <a:effectLst/>
                <a:latin typeface="+mn-lt"/>
                <a:ea typeface="+mn-ea"/>
                <a:cs typeface="+mn-cs"/>
              </a:rPr>
              <a:t>It is important for teachers in spirit-directed classrooms to know that they have been called by God to teach, as presented in Matthew 22:14, “</a:t>
            </a:r>
            <a:r>
              <a:rPr lang="en-US" sz="1000" b="0" i="1" kern="1200" baseline="0" dirty="0">
                <a:solidFill>
                  <a:schemeClr val="tx1"/>
                </a:solidFill>
                <a:effectLst/>
                <a:latin typeface="+mn-lt"/>
                <a:ea typeface="+mn-ea"/>
                <a:cs typeface="+mn-cs"/>
              </a:rPr>
              <a:t>Many are called but few are chosen</a:t>
            </a:r>
            <a:r>
              <a:rPr lang="en-US" sz="1000" b="0" kern="1200" baseline="0" dirty="0">
                <a:solidFill>
                  <a:schemeClr val="tx1"/>
                </a:solidFill>
                <a:effectLst/>
                <a:latin typeface="+mn-lt"/>
                <a:ea typeface="+mn-ea"/>
                <a:cs typeface="+mn-cs"/>
              </a:rPr>
              <a:t>.” In addition, they must know that they are sent to the school in which they are at, much like Isaiah when he said, “</a:t>
            </a:r>
            <a:r>
              <a:rPr lang="en-US" sz="1000" b="0" i="1" kern="1200" dirty="0">
                <a:solidFill>
                  <a:schemeClr val="tx1"/>
                </a:solidFill>
                <a:effectLst/>
                <a:latin typeface="+mn-lt"/>
                <a:ea typeface="+mn-ea"/>
                <a:cs typeface="+mn-cs"/>
              </a:rPr>
              <a:t>Then I heard the voice of the Lord saying, ‘Whom shall I send? And who will go for us?’ And I said, ‘Here am I. Send me!“</a:t>
            </a:r>
            <a:r>
              <a:rPr lang="en-US" sz="1000" b="0" i="0" kern="1200" dirty="0">
                <a:solidFill>
                  <a:schemeClr val="tx1"/>
                </a:solidFill>
                <a:effectLst/>
                <a:latin typeface="+mn-lt"/>
                <a:ea typeface="+mn-ea"/>
                <a:cs typeface="+mn-cs"/>
              </a:rPr>
              <a:t> (Isaiah</a:t>
            </a:r>
            <a:r>
              <a:rPr lang="en-US" sz="1000" b="0" i="0" kern="1200" baseline="0" dirty="0">
                <a:solidFill>
                  <a:schemeClr val="tx1"/>
                </a:solidFill>
                <a:effectLst/>
                <a:latin typeface="+mn-lt"/>
                <a:ea typeface="+mn-ea"/>
                <a:cs typeface="+mn-cs"/>
              </a:rPr>
              <a:t> 6:8, NIV)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Es importante que los profesores en los salones dirigidos por los espíritu sepan que han sido llamados por Dios para enseñar, como se presenta en Mateo 22:14, "Muchos son llamados, pero pocos son los escogidos". Además, deben saber que son enviados al</a:t>
            </a:r>
            <a:r>
              <a:rPr lang="es-ES" sz="1000" baseline="0" dirty="0"/>
              <a:t> colegio donde están</a:t>
            </a:r>
            <a:r>
              <a:rPr lang="es-ES" sz="1000" dirty="0"/>
              <a:t>, al igual que Isaías cuando dijo: "Entonces oí la voz del Señor diciendo: ¿A quién enviaré? ¿Y quién irá por nosotros? 'Y yo dije:' Aquí estoy, envíame a mi '"(Isaías 6: 8)</a:t>
            </a:r>
            <a:endParaRPr lang="en-US" sz="10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baseline="0" dirty="0">
                <a:solidFill>
                  <a:schemeClr val="tx1"/>
                </a:solidFill>
                <a:effectLst/>
                <a:latin typeface="+mn-lt"/>
                <a:ea typeface="+mn-ea"/>
                <a:cs typeface="+mn-cs"/>
              </a:rPr>
              <a:t>They must have a willingness to be used by God. This willingness is presented through the song </a:t>
            </a:r>
            <a:r>
              <a:rPr lang="en-US" sz="1200" b="0" i="0" kern="1200" baseline="0" dirty="0">
                <a:solidFill>
                  <a:schemeClr val="tx1"/>
                </a:solidFill>
                <a:effectLst/>
                <a:latin typeface="+mn-lt"/>
                <a:ea typeface="+mn-ea"/>
                <a:cs typeface="+mn-cs"/>
              </a:rPr>
              <a:t>lyrics, “Use Me” published in 1993 </a:t>
            </a:r>
            <a:r>
              <a:rPr lang="en-US" sz="1000" dirty="0">
                <a:effectLst/>
              </a:rPr>
              <a:t>by </a:t>
            </a:r>
            <a:r>
              <a:rPr lang="en-US" sz="1000" dirty="0" err="1">
                <a:effectLst/>
              </a:rPr>
              <a:t>Deinde</a:t>
            </a:r>
            <a:r>
              <a:rPr lang="en-US" sz="1000" dirty="0">
                <a:effectLst/>
              </a:rPr>
              <a:t> Music, Integrity's Praise.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Deben tener la voluntad de ser usados ​​por Dios. Esta disposición se presenta a través de las letras de la canción, “</a:t>
            </a:r>
            <a:r>
              <a:rPr lang="es-ES" sz="1000" dirty="0" err="1"/>
              <a:t>Usame</a:t>
            </a:r>
            <a:r>
              <a:rPr lang="es-ES" sz="1000" dirty="0"/>
              <a:t>" publicado en 1993 por </a:t>
            </a:r>
            <a:r>
              <a:rPr lang="es-ES" sz="1000" dirty="0" err="1"/>
              <a:t>Deinde</a:t>
            </a:r>
            <a:r>
              <a:rPr lang="es-ES" sz="1000" dirty="0"/>
              <a:t> </a:t>
            </a:r>
            <a:r>
              <a:rPr lang="es-ES" sz="1000" dirty="0" err="1"/>
              <a:t>Music</a:t>
            </a:r>
            <a:r>
              <a:rPr lang="es-ES" sz="1000" dirty="0"/>
              <a:t>, La</a:t>
            </a:r>
            <a:r>
              <a:rPr lang="es-ES" sz="1000" baseline="0" dirty="0"/>
              <a:t> Integridad de la Alabanza</a:t>
            </a:r>
            <a:r>
              <a:rPr lang="es-ES" sz="1000" dirty="0"/>
              <a:t>.</a:t>
            </a:r>
            <a:endParaRPr lang="en-US" sz="1000" dirty="0">
              <a:effectLst/>
            </a:endParaRPr>
          </a:p>
          <a:p>
            <a:endParaRPr lang="en-US" sz="1000" b="1" kern="1200" baseline="0" dirty="0">
              <a:solidFill>
                <a:schemeClr val="tx1"/>
              </a:solidFill>
              <a:effectLst/>
              <a:latin typeface="+mn-lt"/>
              <a:ea typeface="+mn-ea"/>
              <a:cs typeface="+mn-cs"/>
            </a:endParaRPr>
          </a:p>
          <a:p>
            <a:r>
              <a:rPr lang="en-US" sz="1000" dirty="0">
                <a:effectLst/>
              </a:rPr>
              <a:t>“If You can use anything Lord </a:t>
            </a:r>
            <a:br>
              <a:rPr lang="en-US" sz="1000" dirty="0">
                <a:effectLst/>
              </a:rPr>
            </a:br>
            <a:r>
              <a:rPr lang="en-US" sz="1000" dirty="0">
                <a:effectLst/>
              </a:rPr>
              <a:t>You can use me </a:t>
            </a:r>
            <a:br>
              <a:rPr lang="en-US" sz="1000" dirty="0">
                <a:effectLst/>
              </a:rPr>
            </a:br>
            <a:r>
              <a:rPr lang="en-US" sz="1000" dirty="0">
                <a:effectLst/>
              </a:rPr>
              <a:t>If You can use anything Lord </a:t>
            </a:r>
            <a:br>
              <a:rPr lang="en-US" sz="1000" dirty="0">
                <a:effectLst/>
              </a:rPr>
            </a:br>
            <a:r>
              <a:rPr lang="en-US" sz="1000" dirty="0">
                <a:effectLst/>
              </a:rPr>
              <a:t>You can use me </a:t>
            </a:r>
            <a:br>
              <a:rPr lang="en-US" sz="1000" dirty="0">
                <a:effectLst/>
              </a:rPr>
            </a:br>
            <a:r>
              <a:rPr lang="en-US" sz="1000" dirty="0">
                <a:effectLst/>
              </a:rPr>
              <a:t>Take my hands Lord and my feet </a:t>
            </a:r>
            <a:br>
              <a:rPr lang="en-US" sz="1000" dirty="0">
                <a:effectLst/>
              </a:rPr>
            </a:br>
            <a:r>
              <a:rPr lang="en-US" sz="1000" dirty="0">
                <a:effectLst/>
              </a:rPr>
              <a:t>Touch my heart Lord </a:t>
            </a:r>
            <a:br>
              <a:rPr lang="en-US" sz="1000" dirty="0">
                <a:effectLst/>
              </a:rPr>
            </a:br>
            <a:r>
              <a:rPr lang="en-US" sz="1000" dirty="0">
                <a:effectLst/>
              </a:rPr>
              <a:t>And speak through me </a:t>
            </a:r>
            <a:br>
              <a:rPr lang="en-US" sz="1000" dirty="0">
                <a:effectLst/>
              </a:rPr>
            </a:br>
            <a:r>
              <a:rPr lang="en-US" sz="1000" dirty="0">
                <a:effectLst/>
              </a:rPr>
              <a:t>If You can use anything Lord </a:t>
            </a:r>
            <a:br>
              <a:rPr lang="en-US" sz="1000" dirty="0">
                <a:effectLst/>
              </a:rPr>
            </a:br>
            <a:r>
              <a:rPr lang="en-US" sz="1000" dirty="0">
                <a:effectLst/>
              </a:rPr>
              <a:t>You can use me.” </a:t>
            </a:r>
          </a:p>
          <a:p>
            <a:pPr marL="457200" marR="0" lvl="1" indent="0" algn="l" defTabSz="914400" rtl="0" eaLnBrk="1" fontAlgn="auto" latinLnBrk="0" hangingPunct="1">
              <a:lnSpc>
                <a:spcPct val="100000"/>
              </a:lnSpc>
              <a:spcBef>
                <a:spcPts val="0"/>
              </a:spcBef>
              <a:spcAft>
                <a:spcPts val="0"/>
              </a:spcAft>
              <a:buClrTx/>
              <a:buSzTx/>
              <a:buFontTx/>
              <a:buNone/>
              <a:tabLst/>
              <a:defRPr/>
            </a:pPr>
            <a:br>
              <a:rPr lang="es-ES" sz="1000" dirty="0"/>
            </a:br>
            <a:r>
              <a:rPr lang="es-ES" sz="1000" dirty="0"/>
              <a:t>"Si puedes usar cualquier cosa,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Señor, puedes usarme,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si puedes usar cualquier cosa,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Señor, puedes usarme,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toma mis manos Señor y mis pies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toca mi corazón Señor y habla a través de mí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si puedes usar cualquier cosa Señor? Puedes usarme.</a:t>
            </a:r>
            <a:endParaRPr lang="en-US" sz="10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baseline="0" dirty="0">
              <a:solidFill>
                <a:schemeClr val="tx1"/>
              </a:solidFill>
              <a:effectLst/>
              <a:latin typeface="+mn-lt"/>
              <a:ea typeface="+mn-ea"/>
              <a:cs typeface="+mn-cs"/>
            </a:endParaRPr>
          </a:p>
          <a:p>
            <a:r>
              <a:rPr lang="en-US" sz="1000" b="0" kern="1200" baseline="0" dirty="0">
                <a:solidFill>
                  <a:schemeClr val="tx1"/>
                </a:solidFill>
                <a:effectLst/>
                <a:latin typeface="+mn-lt"/>
                <a:ea typeface="+mn-ea"/>
                <a:cs typeface="+mn-cs"/>
              </a:rPr>
              <a:t>When you know that you have been sent by God, and that He has called and chosen you to teach in a Christian school, you can have confidence He has also equipped you to fulfill His calling. Hebrews 13:20-21 says, “</a:t>
            </a:r>
            <a:r>
              <a:rPr lang="en-US" sz="1200" b="0" i="1" kern="1200" dirty="0">
                <a:solidFill>
                  <a:schemeClr val="tx1"/>
                </a:solidFill>
                <a:effectLst/>
                <a:latin typeface="+mn-lt"/>
                <a:ea typeface="+mn-ea"/>
                <a:cs typeface="+mn-cs"/>
              </a:rPr>
              <a:t>May the God of peace  . . .  equip you with everything good for doing his will, and may he work in us what is pleasing to him, through Jesus Christ, to whom be glory for ever and ever. Amen.”</a:t>
            </a:r>
          </a:p>
          <a:p>
            <a:endParaRPr lang="en-US" sz="1200" b="0" i="1" kern="1200" dirty="0">
              <a:solidFill>
                <a:schemeClr val="tx1"/>
              </a:solidFill>
              <a:effectLst/>
              <a:latin typeface="+mn-lt"/>
              <a:ea typeface="+mn-ea"/>
              <a:cs typeface="+mn-cs"/>
            </a:endParaRPr>
          </a:p>
          <a:p>
            <a:pPr lvl="1"/>
            <a:r>
              <a:rPr lang="es-ES" dirty="0"/>
              <a:t>Cuando sabes que has sido enviado por Dios, y que Él te ha llamado y escogido para que enseñes en un</a:t>
            </a:r>
            <a:r>
              <a:rPr lang="es-ES" baseline="0" dirty="0"/>
              <a:t> colegio</a:t>
            </a:r>
            <a:r>
              <a:rPr lang="es-ES" dirty="0"/>
              <a:t> cristiano, puedes confiar en que Él también te ha equipado para cumplir Su vocación. Hebreos 13: 20-21 dice, “Y el Dios de paz. . . Os</a:t>
            </a:r>
            <a:r>
              <a:rPr lang="es-ES" baseline="0" dirty="0"/>
              <a:t> haga aptos en</a:t>
            </a:r>
            <a:r>
              <a:rPr lang="es-ES" dirty="0"/>
              <a:t> toda buena obra para que hagáis su voluntad, haciendo</a:t>
            </a:r>
            <a:r>
              <a:rPr lang="es-ES" baseline="0" dirty="0"/>
              <a:t> él en v</a:t>
            </a:r>
            <a:r>
              <a:rPr lang="es-ES" dirty="0"/>
              <a:t>osotros lo que es agradable delante de él por medio de Jesucristo; al</a:t>
            </a:r>
            <a:r>
              <a:rPr lang="es-ES" baseline="0" dirty="0"/>
              <a:t> cual</a:t>
            </a:r>
            <a:r>
              <a:rPr lang="es-ES" dirty="0"/>
              <a:t> sea gloria por los siglos de los siglos. Amén."</a:t>
            </a:r>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Being equipped goes beyond the amount of knowledge, training or number of instructional techniques you may have learned or practiced; being equipped means having a heart that is sensitive to the leading of the </a:t>
            </a:r>
            <a:r>
              <a:rPr lang="en-US" sz="1000" b="0" kern="1200" dirty="0">
                <a:solidFill>
                  <a:schemeClr val="tx1"/>
                </a:solidFill>
                <a:effectLst/>
                <a:latin typeface="+mn-lt"/>
                <a:ea typeface="+mn-ea"/>
                <a:cs typeface="+mn-cs"/>
              </a:rPr>
              <a:t>Holy Spirit and allowing Him to work</a:t>
            </a:r>
            <a:r>
              <a:rPr lang="en-US" sz="1000" b="0" kern="1200" baseline="0" dirty="0">
                <a:solidFill>
                  <a:schemeClr val="tx1"/>
                </a:solidFill>
                <a:effectLst/>
                <a:latin typeface="+mn-lt"/>
                <a:ea typeface="+mn-ea"/>
                <a:cs typeface="+mn-cs"/>
              </a:rPr>
              <a:t> through you. In addition to this sensitivity, you must be willing to hear and obey your spirit and allow Him to use you regardless of how you feel on any particular day.</a:t>
            </a:r>
          </a:p>
          <a:p>
            <a:endParaRPr lang="en-US" sz="1000" b="0" kern="1200" baseline="0" dirty="0">
              <a:solidFill>
                <a:schemeClr val="tx1"/>
              </a:solidFill>
              <a:effectLst/>
              <a:latin typeface="+mn-lt"/>
              <a:ea typeface="+mn-ea"/>
              <a:cs typeface="+mn-cs"/>
            </a:endParaRPr>
          </a:p>
          <a:p>
            <a:pPr lvl="1"/>
            <a:r>
              <a:rPr lang="es-ES" sz="1000" dirty="0"/>
              <a:t>Estar equipado va más allá de la cantidad de conocimiento, entrenamiento o número de técnicas de instrucción que usted puede</a:t>
            </a:r>
            <a:r>
              <a:rPr lang="es-ES" sz="1000" baseline="0" dirty="0"/>
              <a:t> </a:t>
            </a:r>
            <a:r>
              <a:rPr lang="es-ES" sz="1000" dirty="0"/>
              <a:t>aprender o practicar; estar equipado significa tener un corazón que sea sensible a la dirección del Espíritu Santo y que le permita obrar a través de usted. Además de esta sensibilidad, usted debe estar dispuesto a escuchar y obedecer su espíritu y permitirle que lo use independientemente de cómo se sienta en cualquier</a:t>
            </a:r>
            <a:r>
              <a:rPr lang="es-ES" sz="1000" baseline="0" dirty="0"/>
              <a:t> momento de su vida</a:t>
            </a:r>
            <a:endParaRPr lang="en-US" sz="1000" b="0" kern="1200" baseline="0" dirty="0">
              <a:solidFill>
                <a:schemeClr val="tx1"/>
              </a:solidFill>
              <a:effectLst/>
              <a:latin typeface="+mn-lt"/>
              <a:ea typeface="+mn-ea"/>
              <a:cs typeface="+mn-cs"/>
            </a:endParaRPr>
          </a:p>
          <a:p>
            <a:endParaRPr lang="en-US" sz="10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There are several strategies a teacher can take to establish a spirit directed classroom. </a:t>
            </a:r>
            <a:r>
              <a:rPr lang="en-US" sz="1000" kern="1200" dirty="0">
                <a:solidFill>
                  <a:schemeClr val="tx1"/>
                </a:solidFill>
                <a:effectLst/>
                <a:latin typeface="+mn-lt"/>
                <a:ea typeface="+mn-ea"/>
                <a:cs typeface="+mn-cs"/>
              </a:rPr>
              <a:t>Consider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Hay varias estrategias que un maestro puede tomar para establecer un aula dirigida por el espíritu. Considere lo siguiente:</a:t>
            </a: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10</a:t>
            </a:fld>
            <a:endParaRPr lang="en-US" dirty="0"/>
          </a:p>
        </p:txBody>
      </p:sp>
      <p:sp>
        <p:nvSpPr>
          <p:cNvPr id="6" name="Footer Placeholder 5"/>
          <p:cNvSpPr>
            <a:spLocks noGrp="1"/>
          </p:cNvSpPr>
          <p:nvPr>
            <p:ph type="ftr" sz="quarter" idx="12"/>
          </p:nvPr>
        </p:nvSpPr>
        <p:spPr/>
        <p:txBody>
          <a:bodyPr/>
          <a:lstStyle/>
          <a:p>
            <a:r>
              <a:rPr lang="en-US" dirty="0"/>
              <a:t>Spirit-Directed Education and the Classroom</a:t>
            </a:r>
          </a:p>
        </p:txBody>
      </p:sp>
    </p:spTree>
    <p:extLst>
      <p:ext uri="{BB962C8B-B14F-4D97-AF65-F5344CB8AC3E}">
        <p14:creationId xmlns:p14="http://schemas.microsoft.com/office/powerpoint/2010/main" val="147971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b="0" kern="1200" dirty="0">
                <a:solidFill>
                  <a:schemeClr val="tx1"/>
                </a:solidFill>
                <a:effectLst/>
                <a:latin typeface="+mn-lt"/>
                <a:ea typeface="+mn-ea"/>
                <a:cs typeface="+mn-cs"/>
              </a:rPr>
              <a:t>The first strategy a teacher must use to establish a spirit-directed classroom, is to be committed to </a:t>
            </a:r>
            <a:r>
              <a:rPr lang="en-US" sz="1000" b="1" kern="1200" baseline="0" dirty="0">
                <a:solidFill>
                  <a:schemeClr val="tx1"/>
                </a:solidFill>
                <a:effectLst/>
                <a:latin typeface="+mn-lt"/>
                <a:ea typeface="+mn-ea"/>
                <a:cs typeface="+mn-cs"/>
              </a:rPr>
              <a:t>g</a:t>
            </a:r>
            <a:r>
              <a:rPr lang="en-US" sz="1000" b="1" kern="1200" dirty="0">
                <a:solidFill>
                  <a:schemeClr val="tx1"/>
                </a:solidFill>
                <a:effectLst/>
                <a:latin typeface="+mn-lt"/>
                <a:ea typeface="+mn-ea"/>
                <a:cs typeface="+mn-cs"/>
              </a:rPr>
              <a:t>o Beyond the Expected. </a:t>
            </a:r>
            <a:r>
              <a:rPr lang="en-US" sz="1000" kern="1200" dirty="0">
                <a:solidFill>
                  <a:schemeClr val="tx1"/>
                </a:solidFill>
                <a:effectLst/>
                <a:latin typeface="+mn-lt"/>
                <a:ea typeface="+mn-ea"/>
                <a:cs typeface="+mn-cs"/>
              </a:rPr>
              <a:t>If you desire to have a Spirit-directed classroom, you will need to make a commitment to go beyond the normal expectations. The teacher</a:t>
            </a:r>
            <a:r>
              <a:rPr lang="en-US" sz="1000" kern="1200" baseline="0" dirty="0">
                <a:solidFill>
                  <a:schemeClr val="tx1"/>
                </a:solidFill>
                <a:effectLst/>
                <a:latin typeface="+mn-lt"/>
                <a:ea typeface="+mn-ea"/>
                <a:cs typeface="+mn-cs"/>
              </a:rPr>
              <a:t> must </a:t>
            </a:r>
            <a:r>
              <a:rPr lang="en-US" sz="1000" kern="1200" dirty="0">
                <a:solidFill>
                  <a:schemeClr val="tx1"/>
                </a:solidFill>
                <a:effectLst/>
                <a:latin typeface="+mn-lt"/>
                <a:ea typeface="+mn-ea"/>
                <a:cs typeface="+mn-cs"/>
              </a:rPr>
              <a:t>be willing and committed to allowing the Holy Spirit to work through them to help </a:t>
            </a:r>
            <a:r>
              <a:rPr lang="en-US" sz="1000" b="1" kern="1200" dirty="0">
                <a:solidFill>
                  <a:schemeClr val="tx1"/>
                </a:solidFill>
                <a:effectLst/>
                <a:latin typeface="+mn-lt"/>
                <a:ea typeface="+mn-ea"/>
                <a:cs typeface="+mn-cs"/>
              </a:rPr>
              <a:t>student minds become renewed.</a:t>
            </a:r>
            <a:r>
              <a:rPr lang="en-US" sz="1000" kern="1200" dirty="0">
                <a:solidFill>
                  <a:schemeClr val="tx1"/>
                </a:solidFill>
                <a:effectLst/>
                <a:latin typeface="+mn-lt"/>
                <a:ea typeface="+mn-ea"/>
                <a:cs typeface="+mn-cs"/>
              </a:rPr>
              <a:t>  The classroom must be one in which the students can be trained</a:t>
            </a:r>
            <a:r>
              <a:rPr lang="en-US" sz="1000" kern="1200" baseline="0" dirty="0">
                <a:solidFill>
                  <a:schemeClr val="tx1"/>
                </a:solidFill>
                <a:effectLst/>
                <a:latin typeface="+mn-lt"/>
                <a:ea typeface="+mn-ea"/>
                <a:cs typeface="+mn-cs"/>
              </a:rPr>
              <a:t> to </a:t>
            </a:r>
            <a:r>
              <a:rPr lang="en-US" sz="1000" b="1" kern="1200" dirty="0">
                <a:solidFill>
                  <a:schemeClr val="tx1"/>
                </a:solidFill>
                <a:effectLst/>
                <a:latin typeface="+mn-lt"/>
                <a:ea typeface="+mn-ea"/>
                <a:cs typeface="+mn-cs"/>
              </a:rPr>
              <a:t>submit their will  </a:t>
            </a:r>
            <a:r>
              <a:rPr lang="en-US" sz="1000" kern="1200" dirty="0">
                <a:solidFill>
                  <a:schemeClr val="tx1"/>
                </a:solidFill>
                <a:effectLst/>
                <a:latin typeface="+mn-lt"/>
                <a:ea typeface="+mn-ea"/>
                <a:cs typeface="+mn-cs"/>
              </a:rPr>
              <a:t>to the Father.</a:t>
            </a:r>
            <a:r>
              <a:rPr lang="en-US" sz="1000" kern="1200" baseline="0" dirty="0">
                <a:solidFill>
                  <a:schemeClr val="tx1"/>
                </a:solidFill>
                <a:effectLst/>
                <a:latin typeface="+mn-lt"/>
                <a:ea typeface="+mn-ea"/>
                <a:cs typeface="+mn-cs"/>
              </a:rPr>
              <a:t> A spirit-directed classroom is one where the teacher challenges students </a:t>
            </a:r>
            <a:r>
              <a:rPr lang="en-US" sz="1000" kern="1200" dirty="0">
                <a:solidFill>
                  <a:schemeClr val="tx1"/>
                </a:solidFill>
                <a:effectLst/>
                <a:latin typeface="+mn-lt"/>
                <a:ea typeface="+mn-ea"/>
                <a:cs typeface="+mn-cs"/>
              </a:rPr>
              <a:t>to understand the importance of </a:t>
            </a:r>
            <a:r>
              <a:rPr lang="en-US" sz="1000" b="0" kern="1200" dirty="0">
                <a:solidFill>
                  <a:schemeClr val="tx1"/>
                </a:solidFill>
                <a:effectLst/>
                <a:latin typeface="+mn-lt"/>
                <a:ea typeface="+mn-ea"/>
                <a:cs typeface="+mn-cs"/>
              </a:rPr>
              <a:t>God’s Word as the standard of all behavior, </a:t>
            </a:r>
            <a:r>
              <a:rPr lang="en-US" sz="1000" kern="1200" dirty="0">
                <a:solidFill>
                  <a:schemeClr val="tx1"/>
                </a:solidFill>
                <a:effectLst/>
                <a:latin typeface="+mn-lt"/>
                <a:ea typeface="+mn-ea"/>
                <a:cs typeface="+mn-cs"/>
              </a:rPr>
              <a:t>and the importance of listening, hearing and obeying their recreated spirit.</a:t>
            </a:r>
          </a:p>
          <a:p>
            <a:pPr>
              <a:spcAft>
                <a:spcPts val="600"/>
              </a:spcAft>
            </a:pPr>
            <a:endParaRPr lang="en-US" sz="1000" kern="1200" dirty="0">
              <a:solidFill>
                <a:schemeClr val="tx1"/>
              </a:solidFill>
              <a:effectLst/>
              <a:latin typeface="+mn-lt"/>
              <a:ea typeface="+mn-ea"/>
              <a:cs typeface="+mn-cs"/>
            </a:endParaRPr>
          </a:p>
          <a:p>
            <a:pPr lvl="1">
              <a:spcAft>
                <a:spcPts val="600"/>
              </a:spcAft>
            </a:pPr>
            <a:r>
              <a:rPr lang="es-ES" sz="1000" dirty="0"/>
              <a:t>La primera estrategia que un profesor debe usar para establecer un salón dirigido por el espíritu, es estar comprometido a </a:t>
            </a:r>
            <a:r>
              <a:rPr lang="es-ES" sz="1000" b="1" dirty="0"/>
              <a:t>ir más allá de lo esperado</a:t>
            </a:r>
            <a:r>
              <a:rPr lang="es-ES" sz="1000" dirty="0"/>
              <a:t>. Si usted desea tener un salón dirigido por el Espíritu, tendrá que comprometerse a ir más allá de las expectativas normales. El profesor debe estar dispuesto y comprometido a permitir que el Espíritu Santo obre a través de ellos para ayudar a que </a:t>
            </a:r>
            <a:r>
              <a:rPr lang="es-ES" sz="1000" b="1" dirty="0"/>
              <a:t>la mente del estudiante sea renovada.</a:t>
            </a:r>
            <a:r>
              <a:rPr lang="es-ES" sz="1000" dirty="0"/>
              <a:t> El aula debe ser una en la que los estudiantes puedan ser entrenados para </a:t>
            </a:r>
            <a:r>
              <a:rPr lang="es-ES" sz="1000" b="1" dirty="0"/>
              <a:t>someter su voluntad </a:t>
            </a:r>
            <a:r>
              <a:rPr lang="es-ES" sz="1000" dirty="0"/>
              <a:t>al Padre. Un salón dirigido por el espíritu es aquel en el</a:t>
            </a:r>
            <a:r>
              <a:rPr lang="es-ES" sz="1000" baseline="0" dirty="0"/>
              <a:t> cual</a:t>
            </a:r>
            <a:r>
              <a:rPr lang="es-ES" sz="1000" dirty="0"/>
              <a:t> el profesor desafía a los estudiantes a comprender la importancia de la Palabra de Dios como  estándar de todo comportamiento y la importancia de escuchar</a:t>
            </a:r>
            <a:r>
              <a:rPr lang="es-ES" sz="1000" baseline="0" dirty="0"/>
              <a:t> </a:t>
            </a:r>
            <a:r>
              <a:rPr lang="es-ES" sz="1000" dirty="0"/>
              <a:t>y obedecer su espíritu recreado.</a:t>
            </a:r>
            <a:endParaRPr lang="en-US" sz="1000" kern="1200" dirty="0">
              <a:solidFill>
                <a:schemeClr val="tx1"/>
              </a:solidFill>
              <a:effectLst/>
              <a:latin typeface="+mn-lt"/>
              <a:ea typeface="+mn-ea"/>
              <a:cs typeface="+mn-cs"/>
            </a:endParaRPr>
          </a:p>
          <a:p>
            <a:pPr>
              <a:spcAft>
                <a:spcPts val="600"/>
              </a:spcAft>
            </a:pPr>
            <a:endParaRPr lang="en-US" sz="1000" kern="1200" dirty="0">
              <a:solidFill>
                <a:schemeClr val="tx1"/>
              </a:solidFill>
              <a:effectLst/>
              <a:latin typeface="+mn-lt"/>
              <a:ea typeface="+mn-ea"/>
              <a:cs typeface="+mn-cs"/>
            </a:endParaRPr>
          </a:p>
          <a:p>
            <a:pPr>
              <a:spcAft>
                <a:spcPts val="600"/>
              </a:spcAft>
            </a:pPr>
            <a:r>
              <a:rPr lang="en-US" sz="1000" kern="1200" dirty="0">
                <a:solidFill>
                  <a:schemeClr val="tx1"/>
                </a:solidFill>
                <a:effectLst/>
                <a:latin typeface="+mn-lt"/>
                <a:ea typeface="+mn-ea"/>
                <a:cs typeface="+mn-cs"/>
              </a:rPr>
              <a:t>Secondly, a spirit-directed classroom is one where the teacher </a:t>
            </a:r>
            <a:r>
              <a:rPr lang="en-US" sz="1000" b="1" kern="1200" dirty="0">
                <a:solidFill>
                  <a:schemeClr val="tx1"/>
                </a:solidFill>
                <a:effectLst/>
                <a:latin typeface="+mn-lt"/>
                <a:ea typeface="+mn-ea"/>
                <a:cs typeface="+mn-cs"/>
              </a:rPr>
              <a:t>establishes a climate of change.</a:t>
            </a:r>
            <a:r>
              <a:rPr lang="en-US" sz="1000" kern="1200" dirty="0">
                <a:solidFill>
                  <a:schemeClr val="tx1"/>
                </a:solidFill>
                <a:effectLst/>
                <a:latin typeface="+mn-lt"/>
                <a:ea typeface="+mn-ea"/>
                <a:cs typeface="+mn-cs"/>
              </a:rPr>
              <a:t> It is essential that the teacher establish a climate that is conducive to the release of the Holy Spirit so behavior, academic and spiritual changes can take place. This involves creating a</a:t>
            </a:r>
            <a:r>
              <a:rPr lang="en-US" sz="1000" kern="1200" baseline="0" dirty="0">
                <a:solidFill>
                  <a:schemeClr val="tx1"/>
                </a:solidFill>
                <a:effectLst/>
                <a:latin typeface="+mn-lt"/>
                <a:ea typeface="+mn-ea"/>
                <a:cs typeface="+mn-cs"/>
              </a:rPr>
              <a:t> loving, caring and disciplined classroom. </a:t>
            </a:r>
          </a:p>
          <a:p>
            <a:pPr>
              <a:spcAft>
                <a:spcPts val="600"/>
              </a:spcAft>
            </a:pPr>
            <a:endParaRPr lang="en-US" sz="1000" kern="1200" baseline="0" dirty="0">
              <a:solidFill>
                <a:schemeClr val="tx1"/>
              </a:solidFill>
              <a:effectLst/>
              <a:latin typeface="+mn-lt"/>
              <a:ea typeface="+mn-ea"/>
              <a:cs typeface="+mn-cs"/>
            </a:endParaRPr>
          </a:p>
          <a:p>
            <a:pPr lvl="1">
              <a:spcAft>
                <a:spcPts val="600"/>
              </a:spcAft>
            </a:pPr>
            <a:r>
              <a:rPr lang="es-ES" sz="1000" dirty="0"/>
              <a:t>En segundo lugar, un aula dirigida por el espíritu es aquella en la que el profesor </a:t>
            </a:r>
            <a:r>
              <a:rPr lang="es-ES" sz="1000" b="1" dirty="0"/>
              <a:t>establece un clima de cambio</a:t>
            </a:r>
            <a:r>
              <a:rPr lang="es-ES" sz="1000" dirty="0"/>
              <a:t>. Es esencial que el maestro establezca un clima que sea propicio para la liberación del Espíritu Santo, de manera que puedan tener lugar cambios de comportamiento, académicos y espirituales. Esto implica crear un salón de clase amoroso, cuidadoso y disciplinado.</a:t>
            </a:r>
            <a:endParaRPr lang="en-US" sz="1000" kern="1200" baseline="0" dirty="0">
              <a:solidFill>
                <a:schemeClr val="tx1"/>
              </a:solidFill>
              <a:effectLst/>
              <a:latin typeface="+mn-lt"/>
              <a:ea typeface="+mn-ea"/>
              <a:cs typeface="+mn-cs"/>
            </a:endParaRPr>
          </a:p>
          <a:p>
            <a:pPr>
              <a:spcAft>
                <a:spcPts val="600"/>
              </a:spcAft>
            </a:pPr>
            <a:endParaRPr lang="en-US" sz="1000" kern="1200" baseline="0" dirty="0">
              <a:solidFill>
                <a:schemeClr val="tx1"/>
              </a:solidFill>
              <a:effectLst/>
              <a:latin typeface="+mn-lt"/>
              <a:ea typeface="+mn-ea"/>
              <a:cs typeface="+mn-cs"/>
            </a:endParaRPr>
          </a:p>
          <a:p>
            <a:pPr>
              <a:spcAft>
                <a:spcPts val="600"/>
              </a:spcAft>
            </a:pPr>
            <a:r>
              <a:rPr lang="en-US" sz="1000" kern="1200" baseline="0" dirty="0">
                <a:solidFill>
                  <a:schemeClr val="tx1"/>
                </a:solidFill>
                <a:effectLst/>
                <a:latin typeface="+mn-lt"/>
                <a:ea typeface="+mn-ea"/>
                <a:cs typeface="+mn-cs"/>
              </a:rPr>
              <a:t>If order for change to take place in the spirit-directed classroom, there </a:t>
            </a:r>
            <a:r>
              <a:rPr lang="en-US" sz="1000" b="1" kern="1200" baseline="0" dirty="0">
                <a:solidFill>
                  <a:schemeClr val="tx1"/>
                </a:solidFill>
                <a:effectLst/>
                <a:latin typeface="+mn-lt"/>
                <a:ea typeface="+mn-ea"/>
                <a:cs typeface="+mn-cs"/>
              </a:rPr>
              <a:t>must be order and efficiency</a:t>
            </a:r>
            <a:r>
              <a:rPr lang="en-US" sz="1000" kern="1200" baseline="0" dirty="0">
                <a:solidFill>
                  <a:schemeClr val="tx1"/>
                </a:solidFill>
                <a:effectLst/>
                <a:latin typeface="+mn-lt"/>
                <a:ea typeface="+mn-ea"/>
                <a:cs typeface="+mn-cs"/>
              </a:rPr>
              <a:t>. The </a:t>
            </a:r>
            <a:r>
              <a:rPr lang="en-US" sz="1000" b="0" kern="1200" baseline="0" dirty="0">
                <a:solidFill>
                  <a:schemeClr val="tx1"/>
                </a:solidFill>
                <a:effectLst/>
                <a:latin typeface="+mn-lt"/>
                <a:ea typeface="+mn-ea"/>
                <a:cs typeface="+mn-cs"/>
              </a:rPr>
              <a:t>Holy</a:t>
            </a:r>
            <a:r>
              <a:rPr lang="en-US" sz="1000" b="0" kern="1200" dirty="0">
                <a:solidFill>
                  <a:schemeClr val="tx1"/>
                </a:solidFill>
                <a:effectLst/>
                <a:latin typeface="+mn-lt"/>
                <a:ea typeface="+mn-ea"/>
                <a:cs typeface="+mn-cs"/>
              </a:rPr>
              <a:t> Spirit is a Spirit of order and efficiency; t</a:t>
            </a:r>
            <a:r>
              <a:rPr lang="en-US" sz="1000" kern="1200" dirty="0">
                <a:solidFill>
                  <a:schemeClr val="tx1"/>
                </a:solidFill>
                <a:effectLst/>
                <a:latin typeface="+mn-lt"/>
                <a:ea typeface="+mn-ea"/>
                <a:cs typeface="+mn-cs"/>
              </a:rPr>
              <a:t>hus, the classroom must be orderly and run efficiently. I have worked with hundreds of Christian teachers</a:t>
            </a:r>
            <a:r>
              <a:rPr lang="en-US" sz="1000" kern="1200" baseline="0" dirty="0">
                <a:solidFill>
                  <a:schemeClr val="tx1"/>
                </a:solidFill>
                <a:effectLst/>
                <a:latin typeface="+mn-lt"/>
                <a:ea typeface="+mn-ea"/>
                <a:cs typeface="+mn-cs"/>
              </a:rPr>
              <a:t> and the ones who have established a classroom of order and efficiency are the classrooms that have more </a:t>
            </a:r>
            <a:r>
              <a:rPr lang="en-US" sz="1000" b="1" kern="1200" dirty="0">
                <a:solidFill>
                  <a:schemeClr val="tx1"/>
                </a:solidFill>
                <a:effectLst/>
                <a:latin typeface="+mn-lt"/>
                <a:ea typeface="+mn-ea"/>
                <a:cs typeface="+mn-cs"/>
              </a:rPr>
              <a:t>signs, wonders</a:t>
            </a:r>
            <a:r>
              <a:rPr lang="en-US" sz="1000" kern="120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and miracles. </a:t>
            </a:r>
          </a:p>
          <a:p>
            <a:pPr>
              <a:spcAft>
                <a:spcPts val="600"/>
              </a:spcAft>
            </a:pPr>
            <a:endParaRPr lang="en-US" sz="1000" b="1" kern="1200" dirty="0">
              <a:solidFill>
                <a:schemeClr val="tx1"/>
              </a:solidFill>
              <a:effectLst/>
              <a:latin typeface="+mn-lt"/>
              <a:ea typeface="+mn-ea"/>
              <a:cs typeface="+mn-cs"/>
            </a:endParaRPr>
          </a:p>
          <a:p>
            <a:pPr lvl="1">
              <a:spcAft>
                <a:spcPts val="600"/>
              </a:spcAft>
            </a:pPr>
            <a:r>
              <a:rPr lang="es-ES" sz="1000" b="0" dirty="0"/>
              <a:t>Para que un cambio tome lugar en un salón dirigido por el espíritu</a:t>
            </a:r>
            <a:r>
              <a:rPr lang="es-ES" sz="1000" b="1" dirty="0"/>
              <a:t>, debe haber orden y eficiencia</a:t>
            </a:r>
            <a:r>
              <a:rPr lang="es-ES" sz="1000" dirty="0"/>
              <a:t>. El Espíritu Santo es un Espíritu de orden y eficiencia; por lo tanto, en el aula debe haber</a:t>
            </a:r>
            <a:r>
              <a:rPr lang="es-ES" sz="1000" baseline="0" dirty="0"/>
              <a:t> esto</a:t>
            </a:r>
            <a:r>
              <a:rPr lang="es-ES" sz="1000" dirty="0"/>
              <a:t> y se debe ejecutar eficientemente. He trabajado con cientos de profesores cristianos y los que han establecido un aula de orden y eficiencia son los salones que tienen más señales, maravillas y milagros.</a:t>
            </a:r>
            <a:endParaRPr lang="en-US" sz="1000" b="1" kern="1200" dirty="0">
              <a:solidFill>
                <a:schemeClr val="tx1"/>
              </a:solidFill>
              <a:effectLst/>
              <a:latin typeface="+mn-lt"/>
              <a:ea typeface="+mn-ea"/>
              <a:cs typeface="+mn-cs"/>
            </a:endParaRPr>
          </a:p>
          <a:p>
            <a:pPr>
              <a:spcAft>
                <a:spcPts val="600"/>
              </a:spcAft>
            </a:pPr>
            <a:endParaRPr lang="en-US" sz="1000" b="1" kern="1200" dirty="0">
              <a:solidFill>
                <a:schemeClr val="tx1"/>
              </a:solidFill>
              <a:effectLst/>
              <a:latin typeface="+mn-lt"/>
              <a:ea typeface="+mn-ea"/>
              <a:cs typeface="+mn-cs"/>
            </a:endParaRPr>
          </a:p>
          <a:p>
            <a:pPr>
              <a:spcAft>
                <a:spcPts val="600"/>
              </a:spcAft>
            </a:pPr>
            <a:r>
              <a:rPr lang="en-US" sz="1000" b="0" kern="1200" dirty="0">
                <a:solidFill>
                  <a:schemeClr val="tx1"/>
                </a:solidFill>
                <a:effectLst/>
                <a:latin typeface="+mn-lt"/>
                <a:ea typeface="+mn-ea"/>
                <a:cs typeface="+mn-cs"/>
              </a:rPr>
              <a:t>Having</a:t>
            </a:r>
            <a:r>
              <a:rPr lang="en-US" sz="1000" b="0" kern="1200" baseline="0" dirty="0">
                <a:solidFill>
                  <a:schemeClr val="tx1"/>
                </a:solidFill>
                <a:effectLst/>
                <a:latin typeface="+mn-lt"/>
                <a:ea typeface="+mn-ea"/>
                <a:cs typeface="+mn-cs"/>
              </a:rPr>
              <a:t> this type of classroom</a:t>
            </a:r>
            <a:r>
              <a:rPr lang="en-US" sz="1000" kern="1200" dirty="0">
                <a:solidFill>
                  <a:schemeClr val="tx1"/>
                </a:solidFill>
                <a:effectLst/>
                <a:latin typeface="+mn-lt"/>
                <a:ea typeface="+mn-ea"/>
                <a:cs typeface="+mn-cs"/>
              </a:rPr>
              <a:t> requires a lot of</a:t>
            </a:r>
            <a:r>
              <a:rPr lang="en-US" sz="1000" kern="1200" baseline="0" dirty="0">
                <a:solidFill>
                  <a:schemeClr val="tx1"/>
                </a:solidFill>
                <a:effectLst/>
                <a:latin typeface="+mn-lt"/>
                <a:ea typeface="+mn-ea"/>
                <a:cs typeface="+mn-cs"/>
              </a:rPr>
              <a:t> work to </a:t>
            </a:r>
            <a:r>
              <a:rPr lang="en-US" sz="1000" kern="1200" dirty="0">
                <a:solidFill>
                  <a:schemeClr val="tx1"/>
                </a:solidFill>
                <a:effectLst/>
                <a:latin typeface="+mn-lt"/>
                <a:ea typeface="+mn-ea"/>
                <a:cs typeface="+mn-cs"/>
              </a:rPr>
              <a:t>achieve and maintain. But, it can be obtained! It begins with the teachers’ willingness to allow themselves to be filled with the Spirit of God and to be used by Him. </a:t>
            </a:r>
          </a:p>
          <a:p>
            <a:pPr>
              <a:spcAft>
                <a:spcPts val="600"/>
              </a:spcAft>
            </a:pPr>
            <a:endParaRPr lang="en-US" sz="1000" kern="1200" dirty="0">
              <a:solidFill>
                <a:schemeClr val="tx1"/>
              </a:solidFill>
              <a:effectLst/>
              <a:latin typeface="+mn-lt"/>
              <a:ea typeface="+mn-ea"/>
              <a:cs typeface="+mn-cs"/>
            </a:endParaRPr>
          </a:p>
          <a:p>
            <a:pPr lvl="1">
              <a:spcAft>
                <a:spcPts val="600"/>
              </a:spcAft>
            </a:pPr>
            <a:r>
              <a:rPr lang="es-ES" sz="1000" dirty="0"/>
              <a:t>Tener este tipo de aulas requiere de mucho trabajo para lograrlo y mantenerlo</a:t>
            </a:r>
            <a:r>
              <a:rPr lang="es-ES" sz="1000" baseline="0" dirty="0"/>
              <a:t> </a:t>
            </a:r>
            <a:r>
              <a:rPr lang="es-ES" sz="1000" dirty="0"/>
              <a:t>pero</a:t>
            </a:r>
            <a:r>
              <a:rPr lang="es-ES" sz="1000" baseline="0" dirty="0"/>
              <a:t> </a:t>
            </a:r>
            <a:r>
              <a:rPr lang="es-ES" sz="1000" dirty="0"/>
              <a:t>si</a:t>
            </a:r>
            <a:r>
              <a:rPr lang="es-ES" sz="1000" baseline="0" dirty="0"/>
              <a:t> e puede.</a:t>
            </a:r>
            <a:r>
              <a:rPr lang="es-ES" sz="1000" dirty="0"/>
              <a:t> Esto comienza con la disposición del profesor a dejarse llevar por el Espíritu de Dios y ser usado ​​por Él.</a:t>
            </a:r>
            <a:endParaRPr lang="en-US" sz="10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11</a:t>
            </a:fld>
            <a:endParaRPr lang="en-US"/>
          </a:p>
        </p:txBody>
      </p:sp>
      <p:sp>
        <p:nvSpPr>
          <p:cNvPr id="6" name="Footer Placeholder 5"/>
          <p:cNvSpPr>
            <a:spLocks noGrp="1"/>
          </p:cNvSpPr>
          <p:nvPr>
            <p:ph type="ftr" sz="quarter" idx="12"/>
          </p:nvPr>
        </p:nvSpPr>
        <p:spPr/>
        <p:txBody>
          <a:bodyPr/>
          <a:lstStyle/>
          <a:p>
            <a:r>
              <a:rPr lang="en-US"/>
              <a:t>Spirit-Directed Education and the Classroom</a:t>
            </a:r>
          </a:p>
        </p:txBody>
      </p:sp>
    </p:spTree>
    <p:extLst>
      <p:ext uri="{BB962C8B-B14F-4D97-AF65-F5344CB8AC3E}">
        <p14:creationId xmlns:p14="http://schemas.microsoft.com/office/powerpoint/2010/main" val="413663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b="0" kern="1200" dirty="0">
                <a:solidFill>
                  <a:schemeClr val="tx1"/>
                </a:solidFill>
                <a:effectLst/>
                <a:latin typeface="+mn-lt"/>
                <a:ea typeface="+mn-ea"/>
                <a:cs typeface="+mn-cs"/>
              </a:rPr>
              <a:t>Thirdly, a spirit-directed classroom is one where there the teacher has created</a:t>
            </a:r>
            <a:r>
              <a:rPr lang="en-US" sz="1000" b="0" kern="1200" baseline="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an awareness of God. </a:t>
            </a:r>
            <a:r>
              <a:rPr lang="en-US" sz="1000" kern="1200" dirty="0">
                <a:solidFill>
                  <a:schemeClr val="tx1"/>
                </a:solidFill>
                <a:effectLst/>
                <a:latin typeface="+mn-lt"/>
                <a:ea typeface="+mn-ea"/>
                <a:cs typeface="+mn-cs"/>
              </a:rPr>
              <a:t>Have there been times when you have felt close to God? Maybe it was in a church service, a prayer meeting, during praise and worship, driving down the road, walking through a forest, or flying in a plane;</a:t>
            </a:r>
            <a:r>
              <a:rPr lang="en-US" sz="1000" kern="1200" baseline="0" dirty="0">
                <a:solidFill>
                  <a:schemeClr val="tx1"/>
                </a:solidFill>
                <a:effectLst/>
                <a:latin typeface="+mn-lt"/>
                <a:ea typeface="+mn-ea"/>
                <a:cs typeface="+mn-cs"/>
              </a:rPr>
              <a:t> a place where you sensed the presence of God!</a:t>
            </a:r>
            <a:r>
              <a:rPr lang="en-US" sz="1000" kern="1200" dirty="0">
                <a:solidFill>
                  <a:schemeClr val="tx1"/>
                </a:solidFill>
                <a:effectLst/>
                <a:latin typeface="+mn-lt"/>
                <a:ea typeface="+mn-ea"/>
                <a:cs typeface="+mn-cs"/>
              </a:rPr>
              <a:t> Most of us can recall such an experience.  </a:t>
            </a:r>
            <a:r>
              <a:rPr lang="en-US" sz="1000" b="0" kern="1200" dirty="0">
                <a:solidFill>
                  <a:schemeClr val="tx1"/>
                </a:solidFill>
                <a:effectLst/>
                <a:latin typeface="+mn-lt"/>
                <a:ea typeface="+mn-ea"/>
                <a:cs typeface="+mn-cs"/>
              </a:rPr>
              <a:t>The question is, “How often do you sense His presence in the classroom?” What about when they come onto your c</a:t>
            </a:r>
            <a:r>
              <a:rPr lang="en-US" sz="1000" kern="1200" baseline="0" dirty="0">
                <a:solidFill>
                  <a:schemeClr val="tx1"/>
                </a:solidFill>
                <a:effectLst/>
                <a:latin typeface="+mn-lt"/>
                <a:ea typeface="+mn-ea"/>
                <a:cs typeface="+mn-cs"/>
              </a:rPr>
              <a:t>ampus</a:t>
            </a:r>
            <a:r>
              <a:rPr lang="en-US" sz="1000" kern="1200" dirty="0">
                <a:solidFill>
                  <a:schemeClr val="tx1"/>
                </a:solidFill>
                <a:effectLst/>
                <a:latin typeface="+mn-lt"/>
                <a:ea typeface="+mn-ea"/>
                <a:cs typeface="+mn-cs"/>
              </a:rPr>
              <a:t>? Do they sense the presence of God. There</a:t>
            </a:r>
            <a:r>
              <a:rPr lang="en-US" sz="1000" kern="1200" baseline="0" dirty="0">
                <a:solidFill>
                  <a:schemeClr val="tx1"/>
                </a:solidFill>
                <a:effectLst/>
                <a:latin typeface="+mn-lt"/>
                <a:ea typeface="+mn-ea"/>
                <a:cs typeface="+mn-cs"/>
              </a:rPr>
              <a:t> are certain classrooms that you can walk into and sense the presence of God. </a:t>
            </a:r>
          </a:p>
          <a:p>
            <a:pPr>
              <a:spcAft>
                <a:spcPts val="600"/>
              </a:spcAft>
            </a:pPr>
            <a:endParaRPr lang="en-US" sz="1000" kern="1200" baseline="0" dirty="0">
              <a:solidFill>
                <a:schemeClr val="tx1"/>
              </a:solidFill>
              <a:effectLst/>
              <a:latin typeface="+mn-lt"/>
              <a:ea typeface="+mn-ea"/>
              <a:cs typeface="+mn-cs"/>
            </a:endParaRPr>
          </a:p>
          <a:p>
            <a:pPr lvl="1">
              <a:spcAft>
                <a:spcPts val="600"/>
              </a:spcAft>
            </a:pPr>
            <a:r>
              <a:rPr lang="es-ES" sz="1000" dirty="0"/>
              <a:t>En tercer lugar, un aula dirigida por el espíritu es aquella donde el maestro ha creado </a:t>
            </a:r>
            <a:r>
              <a:rPr lang="es-ES" sz="1000" b="1" dirty="0"/>
              <a:t>una conciencia de Dios</a:t>
            </a:r>
            <a:r>
              <a:rPr lang="es-ES" sz="1000" dirty="0"/>
              <a:t>. ¿Ha habido momentos en que te has sentido cerca de Dios? Tal vez fue en un servicio de</a:t>
            </a:r>
            <a:r>
              <a:rPr lang="es-ES" sz="1000" baseline="0" dirty="0"/>
              <a:t> la iglesia</a:t>
            </a:r>
            <a:r>
              <a:rPr lang="es-ES" sz="1000" dirty="0"/>
              <a:t>, una reunión de oración, durante la alabanza y la adoración, conduciendo por el camino, caminando a través de un bosque, o volando en un avión; un lugar donde percibió la presencia de Dios! La mayoría de nosotros puede recordar tal experiencia. La pregunta es: "¿Con qué frecuencia siente esa presencia en el aula?" ¿Qué pasa cuando llegan al</a:t>
            </a:r>
            <a:r>
              <a:rPr lang="es-ES" sz="1000" baseline="0" dirty="0"/>
              <a:t> colegio</a:t>
            </a:r>
            <a:r>
              <a:rPr lang="es-ES" sz="1000" dirty="0"/>
              <a:t>? ¿Perciben la presencia de Dios? Hay ciertos salones de clases a los que se puede entrar y sentir la presencia de Dios.</a:t>
            </a:r>
            <a:endParaRPr lang="en-US" sz="1000" kern="1200" baseline="0" dirty="0">
              <a:solidFill>
                <a:schemeClr val="tx1"/>
              </a:solidFill>
              <a:effectLst/>
              <a:latin typeface="+mn-lt"/>
              <a:ea typeface="+mn-ea"/>
              <a:cs typeface="+mn-cs"/>
            </a:endParaRPr>
          </a:p>
          <a:p>
            <a:pPr>
              <a:spcAft>
                <a:spcPts val="600"/>
              </a:spcAft>
            </a:pPr>
            <a:endParaRPr lang="en-US" sz="1000" kern="1200" baseline="0" dirty="0">
              <a:solidFill>
                <a:schemeClr val="tx1"/>
              </a:solidFill>
              <a:effectLst/>
              <a:latin typeface="+mn-lt"/>
              <a:ea typeface="+mn-ea"/>
              <a:cs typeface="+mn-cs"/>
            </a:endParaRPr>
          </a:p>
          <a:p>
            <a:pPr>
              <a:spcAft>
                <a:spcPts val="600"/>
              </a:spcAft>
            </a:pPr>
            <a:r>
              <a:rPr lang="en-US" sz="1000" kern="1200" baseline="0" dirty="0">
                <a:solidFill>
                  <a:schemeClr val="tx1"/>
                </a:solidFill>
                <a:effectLst/>
                <a:latin typeface="+mn-lt"/>
                <a:ea typeface="+mn-ea"/>
                <a:cs typeface="+mn-cs"/>
              </a:rPr>
              <a:t>How does a teacher design this this type of classroom, Let me present four actions to be taken.</a:t>
            </a:r>
          </a:p>
          <a:p>
            <a:pPr>
              <a:spcAft>
                <a:spcPts val="600"/>
              </a:spcAft>
            </a:pPr>
            <a:endParaRPr lang="en-US" sz="1000" kern="1200" baseline="0" dirty="0">
              <a:solidFill>
                <a:schemeClr val="tx1"/>
              </a:solidFill>
              <a:effectLst/>
              <a:latin typeface="+mn-lt"/>
              <a:ea typeface="+mn-ea"/>
              <a:cs typeface="+mn-cs"/>
            </a:endParaRPr>
          </a:p>
          <a:p>
            <a:pPr lvl="1">
              <a:spcAft>
                <a:spcPts val="600"/>
              </a:spcAft>
            </a:pPr>
            <a:r>
              <a:rPr lang="es-ES" sz="1000" dirty="0"/>
              <a:t>¿Cómo diseña un profesor este tipo de aula? Permítanme presentarles cuatro pasos</a:t>
            </a:r>
            <a:r>
              <a:rPr lang="es-ES" sz="1000" baseline="0" dirty="0"/>
              <a:t> a seguir.</a:t>
            </a:r>
            <a:endParaRPr lang="en-US" sz="1000" kern="1200" baseline="0" dirty="0">
              <a:solidFill>
                <a:schemeClr val="tx1"/>
              </a:solidFill>
              <a:effectLst/>
              <a:latin typeface="+mn-lt"/>
              <a:ea typeface="+mn-ea"/>
              <a:cs typeface="+mn-cs"/>
            </a:endParaRPr>
          </a:p>
          <a:p>
            <a:pPr marL="0" lvl="0" indent="0">
              <a:spcAft>
                <a:spcPts val="600"/>
              </a:spcAft>
              <a:buNone/>
            </a:pPr>
            <a:endParaRPr lang="en-US" sz="10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baseline="0" dirty="0">
                <a:solidFill>
                  <a:schemeClr val="tx1"/>
                </a:solidFill>
                <a:effectLst/>
                <a:latin typeface="+mn-lt"/>
                <a:ea typeface="+mn-ea"/>
                <a:cs typeface="+mn-cs"/>
              </a:rPr>
              <a:t>The first action is to create an </a:t>
            </a:r>
            <a:r>
              <a:rPr lang="en-US" sz="1000" b="1" kern="1200" baseline="0" dirty="0">
                <a:solidFill>
                  <a:schemeClr val="tx1"/>
                </a:solidFill>
                <a:effectLst/>
                <a:latin typeface="+mn-lt"/>
                <a:ea typeface="+mn-ea"/>
                <a:cs typeface="+mn-cs"/>
              </a:rPr>
              <a:t>understanding </a:t>
            </a:r>
            <a:r>
              <a:rPr lang="en-US" sz="1000" b="1" kern="1200" dirty="0">
                <a:solidFill>
                  <a:schemeClr val="tx1"/>
                </a:solidFill>
                <a:effectLst/>
                <a:latin typeface="+mn-lt"/>
                <a:ea typeface="+mn-ea"/>
                <a:cs typeface="+mn-cs"/>
              </a:rPr>
              <a:t>that God is everywhere. </a:t>
            </a:r>
            <a:r>
              <a:rPr lang="en-US" sz="1000" kern="1200" dirty="0">
                <a:solidFill>
                  <a:schemeClr val="tx1"/>
                </a:solidFill>
                <a:effectLst/>
                <a:latin typeface="+mn-lt"/>
                <a:ea typeface="+mn-ea"/>
                <a:cs typeface="+mn-cs"/>
              </a:rPr>
              <a:t>David wrote, “</a:t>
            </a:r>
            <a:r>
              <a:rPr lang="en-US" sz="1000" i="1" kern="1200" dirty="0">
                <a:solidFill>
                  <a:schemeClr val="tx1"/>
                </a:solidFill>
                <a:effectLst/>
                <a:latin typeface="+mn-lt"/>
                <a:ea typeface="+mn-ea"/>
                <a:cs typeface="+mn-cs"/>
              </a:rPr>
              <a:t>If I ascend up into the heaven, thou are there. If I make my bed in hell behold thou are there</a:t>
            </a:r>
            <a:r>
              <a:rPr lang="en-US" sz="1000" kern="1200" dirty="0">
                <a:solidFill>
                  <a:schemeClr val="tx1"/>
                </a:solidFill>
                <a:effectLst/>
                <a:latin typeface="+mn-lt"/>
                <a:ea typeface="+mn-ea"/>
                <a:cs typeface="+mn-cs"/>
              </a:rPr>
              <a:t>.” (Ps 139:8, KJV) This is a simple</a:t>
            </a:r>
            <a:r>
              <a:rPr lang="en-US" sz="1000" kern="1200" baseline="0" dirty="0">
                <a:solidFill>
                  <a:schemeClr val="tx1"/>
                </a:solidFill>
                <a:effectLst/>
                <a:latin typeface="+mn-lt"/>
                <a:ea typeface="+mn-ea"/>
                <a:cs typeface="+mn-cs"/>
              </a:rPr>
              <a:t> task of discussion.  Students need to see God as the ultimate designer of creation. When you see the plants grow, the sun come up and set, the tides roll in and out, the giant redwood trees, magnificent waterfalls, follow an ant, watch the birds fly, or study the molecule, students will realize that God is everywhere.  He is </a:t>
            </a:r>
            <a:r>
              <a:rPr lang="en-US" sz="1000" b="0" i="0" kern="1200" dirty="0">
                <a:solidFill>
                  <a:schemeClr val="tx1"/>
                </a:solidFill>
                <a:effectLst/>
                <a:latin typeface="+mn-lt"/>
                <a:ea typeface="+mn-ea"/>
                <a:cs typeface="+mn-cs"/>
              </a:rPr>
              <a:t>omnipresent.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0" i="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dirty="0"/>
              <a:t>La primera acción es crear un </a:t>
            </a:r>
            <a:r>
              <a:rPr lang="es-ES" sz="1000" b="1" dirty="0"/>
              <a:t>entendimiento de que Dios está en todas partes</a:t>
            </a:r>
            <a:r>
              <a:rPr lang="es-ES" sz="1000" dirty="0"/>
              <a:t>. David escribió: "Si subo al cielo, tú estás allí. Si hago mi lecho en el infierno, tú estás allí. "(Sal 139: 8) Esta es una tarea sencilla</a:t>
            </a:r>
            <a:r>
              <a:rPr lang="es-ES" sz="1000" baseline="0" dirty="0"/>
              <a:t> para comentar</a:t>
            </a:r>
            <a:r>
              <a:rPr lang="es-ES" sz="1000" dirty="0"/>
              <a:t>. Los estudiantes necesitan ver a Dios como el diseñador máximo de la creación. Cuando ves que las plantas crecen, el sol sale y se pone, las mareas entran y salen, los árboles gigantes, las cascadas magníficas, seguir una</a:t>
            </a:r>
            <a:r>
              <a:rPr lang="es-ES" sz="1000" baseline="0" dirty="0"/>
              <a:t> </a:t>
            </a:r>
            <a:r>
              <a:rPr lang="es-ES" sz="1000" dirty="0"/>
              <a:t>hormiga, observar a los pájaros volar o estudiar la molécula, los estudiantes se darán cuenta de que Dios está en todas partes . Él es omnipresente.</a:t>
            </a:r>
            <a:endParaRPr lang="en-US"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0" i="0" kern="1200" dirty="0">
              <a:solidFill>
                <a:schemeClr val="tx1"/>
              </a:solidFill>
              <a:effectLst/>
              <a:latin typeface="+mn-lt"/>
              <a:ea typeface="+mn-ea"/>
              <a:cs typeface="+mn-cs"/>
            </a:endParaRPr>
          </a:p>
          <a:p>
            <a:r>
              <a:rPr lang="en-US" sz="1000" kern="1200" baseline="0" dirty="0">
                <a:solidFill>
                  <a:schemeClr val="tx1"/>
                </a:solidFill>
                <a:effectLst/>
                <a:latin typeface="+mn-lt"/>
                <a:ea typeface="+mn-ea"/>
                <a:cs typeface="+mn-cs"/>
              </a:rPr>
              <a:t>J. L. Packer, in his book, </a:t>
            </a:r>
            <a:r>
              <a:rPr lang="en-US" sz="1000" i="1" kern="1200" baseline="0" dirty="0">
                <a:solidFill>
                  <a:schemeClr val="tx1"/>
                </a:solidFill>
                <a:effectLst/>
                <a:latin typeface="+mn-lt"/>
                <a:ea typeface="+mn-ea"/>
                <a:cs typeface="+mn-cs"/>
              </a:rPr>
              <a:t>Knowing God </a:t>
            </a:r>
            <a:r>
              <a:rPr lang="en-US" sz="1000" kern="1200" baseline="0" dirty="0">
                <a:solidFill>
                  <a:schemeClr val="tx1"/>
                </a:solidFill>
                <a:effectLst/>
                <a:latin typeface="+mn-lt"/>
                <a:ea typeface="+mn-ea"/>
                <a:cs typeface="+mn-cs"/>
              </a:rPr>
              <a:t>says, “</a:t>
            </a:r>
            <a:r>
              <a:rPr lang="en-US" sz="1000" b="0" i="0" kern="1200" dirty="0">
                <a:solidFill>
                  <a:schemeClr val="tx1"/>
                </a:solidFill>
                <a:effectLst/>
                <a:latin typeface="+mn-lt"/>
                <a:ea typeface="+mn-ea"/>
                <a:cs typeface="+mn-cs"/>
              </a:rPr>
              <a:t>The Bible reveals that God can be both present to a person in a manifest </a:t>
            </a:r>
            <a:r>
              <a:rPr lang="en-US" sz="1000" b="0" i="0" u="none" kern="1200" dirty="0">
                <a:solidFill>
                  <a:schemeClr val="tx1"/>
                </a:solidFill>
                <a:effectLst/>
                <a:latin typeface="+mn-lt"/>
                <a:ea typeface="+mn-ea"/>
                <a:cs typeface="+mn-cs"/>
              </a:rPr>
              <a:t>manner  (Psalm 46:1; Isaiah 57:15) </a:t>
            </a:r>
            <a:r>
              <a:rPr lang="en-US" sz="1000" b="0" i="0" kern="1200" dirty="0">
                <a:solidFill>
                  <a:schemeClr val="tx1"/>
                </a:solidFill>
                <a:effectLst/>
                <a:latin typeface="+mn-lt"/>
                <a:ea typeface="+mn-ea"/>
                <a:cs typeface="+mn-cs"/>
              </a:rPr>
              <a:t>and present in every situation in all of creation at any given time (Psalm 33:13-14). Omnipresence is God's characteristic of being present to all ranges of both time and space. Although God is present in all time and space, God is not locally limited to any time or space. God is everywhere and in every now. No molecule or atomic particle is so small that God is not fully present to it, and no galaxy so vast that God does not circumscribe it. But if we were to remove creation, God would still know of it, for He knows all possibilities, whether they are actual or not” Intervarsity Press, 1993). </a:t>
            </a:r>
            <a:endParaRPr lang="en-US" sz="1000" b="0" i="0" kern="1200" cap="all"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0" i="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dirty="0"/>
              <a:t>JL </a:t>
            </a:r>
            <a:r>
              <a:rPr lang="es-ES" sz="1000" dirty="0" err="1"/>
              <a:t>Packer</a:t>
            </a:r>
            <a:r>
              <a:rPr lang="es-ES" sz="1000" dirty="0"/>
              <a:t>, en su libro Conociendo a Dios dice: "La Biblia revela que Dios puede estar presente en una persona de manera manifiesta (Salmo 46: 1, Isaías 57:15) y presente en cada situación, en toda la creación, en cualquier</a:t>
            </a:r>
            <a:r>
              <a:rPr lang="es-ES" sz="1000" baseline="0" dirty="0"/>
              <a:t> </a:t>
            </a:r>
            <a:r>
              <a:rPr lang="es-ES" sz="1000" dirty="0"/>
              <a:t>momento y</a:t>
            </a:r>
            <a:r>
              <a:rPr lang="es-ES" sz="1000" baseline="0" dirty="0"/>
              <a:t> t</a:t>
            </a:r>
            <a:r>
              <a:rPr lang="es-ES" sz="1000" dirty="0"/>
              <a:t>iempo dado (Salmo 33: 13-14). Omnipresencia es la característica de Dios de estar presente en todos los rangos de tiempo y espacio. Aunque Dios está presente en todo tiempo y espacio, Dios no está limitado localmente a ningún tiempo o espacio. Dios está en todas partes y a cada ahora. Ninguna molécula o partícula atómica es tan pequeña que Dios no esté totalmente presente en ella, y ninguna galaxia tan vasta que Dios no la rodee . Pero si quisiéramos eliminar la creación, Dios lo</a:t>
            </a:r>
            <a:r>
              <a:rPr lang="es-ES" sz="1000" baseline="0" dirty="0"/>
              <a:t> sabría</a:t>
            </a:r>
            <a:r>
              <a:rPr lang="es-ES" sz="1000" dirty="0"/>
              <a:t>, porque él conoce todas las posibilidades, sean reales o no "(</a:t>
            </a:r>
            <a:r>
              <a:rPr lang="es-ES" sz="1000" dirty="0" err="1"/>
              <a:t>Intervarsity</a:t>
            </a:r>
            <a:r>
              <a:rPr lang="es-ES" sz="1000" dirty="0"/>
              <a:t> </a:t>
            </a:r>
            <a:r>
              <a:rPr lang="es-ES" sz="1000" dirty="0" err="1"/>
              <a:t>Press</a:t>
            </a:r>
            <a:r>
              <a:rPr lang="es-ES" sz="1000" dirty="0"/>
              <a:t>, 1993).</a:t>
            </a:r>
            <a:endParaRPr lang="en-US"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0" i="0" kern="1200" dirty="0">
              <a:solidFill>
                <a:schemeClr val="tx1"/>
              </a:solidFill>
              <a:effectLst/>
              <a:latin typeface="+mn-lt"/>
              <a:ea typeface="+mn-ea"/>
              <a:cs typeface="+mn-cs"/>
            </a:endParaRPr>
          </a:p>
          <a:p>
            <a:pPr marL="0" lvl="0" indent="0">
              <a:spcAft>
                <a:spcPts val="600"/>
              </a:spcAft>
              <a:buNone/>
            </a:pPr>
            <a:r>
              <a:rPr lang="en-US" sz="1000" kern="1200" dirty="0">
                <a:solidFill>
                  <a:schemeClr val="tx1"/>
                </a:solidFill>
                <a:effectLst/>
                <a:latin typeface="+mn-lt"/>
                <a:ea typeface="+mn-ea"/>
                <a:cs typeface="+mn-cs"/>
              </a:rPr>
              <a:t>Secondly,</a:t>
            </a:r>
            <a:r>
              <a:rPr lang="en-US" sz="1000" kern="1200" baseline="0" dirty="0">
                <a:solidFill>
                  <a:schemeClr val="tx1"/>
                </a:solidFill>
                <a:effectLst/>
                <a:latin typeface="+mn-lt"/>
                <a:ea typeface="+mn-ea"/>
                <a:cs typeface="+mn-cs"/>
              </a:rPr>
              <a:t> the spirit-directed classroom is one where s</a:t>
            </a:r>
            <a:r>
              <a:rPr lang="en-US" sz="1000" b="0" kern="1200" dirty="0">
                <a:solidFill>
                  <a:schemeClr val="tx1"/>
                </a:solidFill>
                <a:effectLst/>
                <a:latin typeface="+mn-lt"/>
                <a:ea typeface="+mn-ea"/>
                <a:cs typeface="+mn-cs"/>
              </a:rPr>
              <a:t>tudents</a:t>
            </a:r>
            <a:r>
              <a:rPr lang="en-US" sz="1000" b="0" kern="1200" baseline="0" dirty="0">
                <a:solidFill>
                  <a:schemeClr val="tx1"/>
                </a:solidFill>
                <a:effectLst/>
                <a:latin typeface="+mn-lt"/>
                <a:ea typeface="+mn-ea"/>
                <a:cs typeface="+mn-cs"/>
              </a:rPr>
              <a:t> need to </a:t>
            </a:r>
            <a:r>
              <a:rPr lang="en-US" sz="1000" b="1" kern="1200" dirty="0">
                <a:solidFill>
                  <a:schemeClr val="tx1"/>
                </a:solidFill>
                <a:effectLst/>
                <a:latin typeface="+mn-lt"/>
                <a:ea typeface="+mn-ea"/>
                <a:cs typeface="+mn-cs"/>
              </a:rPr>
              <a:t>acknowledge the presence</a:t>
            </a:r>
            <a:r>
              <a:rPr lang="en-US" sz="1000" kern="1200" dirty="0">
                <a:solidFill>
                  <a:schemeClr val="tx1"/>
                </a:solidFill>
                <a:effectLst/>
                <a:latin typeface="+mn-lt"/>
                <a:ea typeface="+mn-ea"/>
                <a:cs typeface="+mn-cs"/>
              </a:rPr>
              <a:t> of God - not just in Bible classes, chapels, prayer time, or during praise and worship. When someone is sinning, God is there. If a student is doing something contrary to your classroom code of conduct, God is there. Teach</a:t>
            </a:r>
            <a:r>
              <a:rPr lang="en-US" sz="1000" kern="1200" baseline="0" dirty="0">
                <a:solidFill>
                  <a:schemeClr val="tx1"/>
                </a:solidFill>
                <a:effectLst/>
                <a:latin typeface="+mn-lt"/>
                <a:ea typeface="+mn-ea"/>
                <a:cs typeface="+mn-cs"/>
              </a:rPr>
              <a:t> your students to understand that they cannot </a:t>
            </a:r>
            <a:r>
              <a:rPr lang="en-US" sz="1000" kern="1200" dirty="0">
                <a:solidFill>
                  <a:schemeClr val="tx1"/>
                </a:solidFill>
                <a:effectLst/>
                <a:latin typeface="+mn-lt"/>
                <a:ea typeface="+mn-ea"/>
                <a:cs typeface="+mn-cs"/>
              </a:rPr>
              <a:t>hide from God.</a:t>
            </a:r>
            <a:r>
              <a:rPr lang="en-US" sz="1000" kern="1200" baseline="0" dirty="0">
                <a:solidFill>
                  <a:schemeClr val="tx1"/>
                </a:solidFill>
                <a:effectLst/>
                <a:latin typeface="+mn-lt"/>
                <a:ea typeface="+mn-ea"/>
                <a:cs typeface="+mn-cs"/>
              </a:rPr>
              <a:t> </a:t>
            </a:r>
            <a:r>
              <a:rPr lang="en-US" sz="1000" b="0" kern="1200" baseline="0" dirty="0">
                <a:solidFill>
                  <a:schemeClr val="tx1"/>
                </a:solidFill>
                <a:effectLst/>
                <a:latin typeface="+mn-lt"/>
                <a:ea typeface="+mn-ea"/>
                <a:cs typeface="+mn-cs"/>
              </a:rPr>
              <a:t>H</a:t>
            </a:r>
            <a:r>
              <a:rPr lang="en-US" sz="1000" b="0" kern="1200" dirty="0">
                <a:solidFill>
                  <a:schemeClr val="tx1"/>
                </a:solidFill>
                <a:effectLst/>
                <a:latin typeface="+mn-lt"/>
                <a:ea typeface="+mn-ea"/>
                <a:cs typeface="+mn-cs"/>
              </a:rPr>
              <a:t>e is in every classroom, hallway, and every office. If God were seated in one of your student desks or your chair, would He be noticed?</a:t>
            </a:r>
            <a:r>
              <a:rPr lang="en-US" sz="1000" kern="1200" dirty="0">
                <a:solidFill>
                  <a:schemeClr val="tx1"/>
                </a:solidFill>
                <a:effectLst/>
                <a:latin typeface="+mn-lt"/>
                <a:ea typeface="+mn-ea"/>
                <a:cs typeface="+mn-cs"/>
              </a:rPr>
              <a:t> </a:t>
            </a:r>
          </a:p>
          <a:p>
            <a:pPr marL="0" lvl="0" indent="0">
              <a:spcAft>
                <a:spcPts val="600"/>
              </a:spcAft>
              <a:buNone/>
            </a:pPr>
            <a:endParaRPr lang="en-US" sz="1000" kern="1200" dirty="0">
              <a:solidFill>
                <a:schemeClr val="tx1"/>
              </a:solidFill>
              <a:effectLst/>
              <a:latin typeface="+mn-lt"/>
              <a:ea typeface="+mn-ea"/>
              <a:cs typeface="+mn-cs"/>
            </a:endParaRPr>
          </a:p>
          <a:p>
            <a:pPr marL="457200" lvl="1" indent="0">
              <a:spcAft>
                <a:spcPts val="600"/>
              </a:spcAft>
              <a:buNone/>
            </a:pPr>
            <a:r>
              <a:rPr lang="es-ES" sz="1000" dirty="0"/>
              <a:t>En segundo lugar, el aula dirigida por el espíritu es aquella en la que los estudiantes necesitan </a:t>
            </a:r>
            <a:r>
              <a:rPr lang="es-ES" sz="1000" b="1" dirty="0"/>
              <a:t>reconocer la presencia </a:t>
            </a:r>
            <a:r>
              <a:rPr lang="es-ES" sz="1000" dirty="0"/>
              <a:t>de Dios, no sólo en las clases bíblicas, capillas, tiempo de oración, o durante la alabanza y adoración. Cuando alguien está pecando, Dios está allí. Si un estudiante está haciendo algo contrario al código de conducta de su salón de clases, Dios está allí. Enseñe a sus estudiantes a entender que no pueden esconderse de Dios. Él está en cada aula, pasillo, y cada oficina. Si Dios estuviera sentado en uno de sus escritorios o en su silla, ¿se vería?</a:t>
            </a:r>
            <a:endParaRPr lang="en-US" sz="1000" kern="1200" dirty="0">
              <a:solidFill>
                <a:schemeClr val="tx1"/>
              </a:solidFill>
              <a:effectLst/>
              <a:latin typeface="+mn-lt"/>
              <a:ea typeface="+mn-ea"/>
              <a:cs typeface="+mn-cs"/>
            </a:endParaRPr>
          </a:p>
          <a:p>
            <a:pPr marL="0" lvl="0" indent="0">
              <a:spcAft>
                <a:spcPts val="600"/>
              </a:spcAft>
              <a:buNone/>
            </a:pPr>
            <a:endParaRPr lang="en-US" sz="1000" kern="1200" dirty="0">
              <a:solidFill>
                <a:schemeClr val="tx1"/>
              </a:solidFill>
              <a:effectLst/>
              <a:latin typeface="+mn-lt"/>
              <a:ea typeface="+mn-ea"/>
              <a:cs typeface="+mn-cs"/>
            </a:endParaRPr>
          </a:p>
          <a:p>
            <a:pPr marL="0" lvl="0" indent="0">
              <a:spcAft>
                <a:spcPts val="600"/>
              </a:spcAft>
              <a:buNone/>
            </a:pPr>
            <a:r>
              <a:rPr lang="en-US" sz="1000" kern="1200" dirty="0">
                <a:solidFill>
                  <a:schemeClr val="tx1"/>
                </a:solidFill>
                <a:effectLst/>
                <a:latin typeface="+mn-lt"/>
                <a:ea typeface="+mn-ea"/>
                <a:cs typeface="+mn-cs"/>
              </a:rPr>
              <a:t>For younger children, have them</a:t>
            </a:r>
            <a:r>
              <a:rPr lang="en-US" sz="1000" kern="1200" baseline="0" dirty="0">
                <a:solidFill>
                  <a:schemeClr val="tx1"/>
                </a:solidFill>
                <a:effectLst/>
                <a:latin typeface="+mn-lt"/>
                <a:ea typeface="+mn-ea"/>
                <a:cs typeface="+mn-cs"/>
              </a:rPr>
              <a:t> practice the presence of the teacher. Ask them to close their eyes and not to peek. With all eyes closed, the teacher quietly moves to another location in the classroom. Students are instructed to open their eyes and observe the location of the teacher. After several demonstrations, transfer this to the presence of God. “Although you cannot see God in the classroom, He is everywhere. He is watching you and even knows what you are thinking.”</a:t>
            </a:r>
          </a:p>
          <a:p>
            <a:pPr marL="0" lvl="0" indent="0">
              <a:spcAft>
                <a:spcPts val="600"/>
              </a:spcAft>
              <a:buNone/>
            </a:pPr>
            <a:endParaRPr lang="en-US" sz="1000" kern="1200" baseline="0" dirty="0">
              <a:solidFill>
                <a:schemeClr val="tx1"/>
              </a:solidFill>
              <a:effectLst/>
              <a:latin typeface="+mn-lt"/>
              <a:ea typeface="+mn-ea"/>
              <a:cs typeface="+mn-cs"/>
            </a:endParaRPr>
          </a:p>
          <a:p>
            <a:pPr marL="457200" lvl="1" indent="0">
              <a:spcAft>
                <a:spcPts val="600"/>
              </a:spcAft>
              <a:buNone/>
            </a:pPr>
            <a:r>
              <a:rPr lang="es-ES" sz="1000" dirty="0"/>
              <a:t>Para los niños más pequeños, haga que practiquen la presencia del maestro. Pídales que cierren los ojos y no miren. Con los ojos cerrados, el profesor se moverá silenciosamente a otro lugar del aula. Los estudiantes son instruidos para abrir los ojos y mirar donde</a:t>
            </a:r>
            <a:r>
              <a:rPr lang="es-ES" sz="1000" baseline="0" dirty="0"/>
              <a:t> esta el profesor</a:t>
            </a:r>
            <a:r>
              <a:rPr lang="es-ES" sz="1000" dirty="0"/>
              <a:t>. Después de varias demostraciones, transfiera esto a la presencia de Dios. "Aunque no puedes ver a Dios en la clase, Él está en todas partes. Él te vigila e incluso sabe lo que estás pensando.</a:t>
            </a:r>
            <a:endParaRPr lang="en-US" sz="1000" kern="1200" dirty="0">
              <a:solidFill>
                <a:schemeClr val="tx1"/>
              </a:solidFill>
              <a:effectLst/>
              <a:latin typeface="+mn-lt"/>
              <a:ea typeface="+mn-ea"/>
              <a:cs typeface="+mn-cs"/>
            </a:endParaRPr>
          </a:p>
          <a:p>
            <a:pPr marL="0" lvl="0" indent="0">
              <a:spcAft>
                <a:spcPts val="600"/>
              </a:spcAft>
              <a:buNone/>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0" kern="1200" dirty="0">
                <a:solidFill>
                  <a:schemeClr val="tx1"/>
                </a:solidFill>
                <a:effectLst/>
                <a:latin typeface="+mn-lt"/>
                <a:ea typeface="+mn-ea"/>
                <a:cs typeface="+mn-cs"/>
              </a:rPr>
              <a:t>This type of tasks</a:t>
            </a:r>
            <a:r>
              <a:rPr lang="en-US" sz="1000" b="0" kern="1200" baseline="0" dirty="0">
                <a:solidFill>
                  <a:schemeClr val="tx1"/>
                </a:solidFill>
                <a:effectLst/>
                <a:latin typeface="+mn-lt"/>
                <a:ea typeface="+mn-ea"/>
                <a:cs typeface="+mn-cs"/>
              </a:rPr>
              <a:t> helps to i</a:t>
            </a:r>
            <a:r>
              <a:rPr lang="en-US" sz="1000" b="0" kern="1200" dirty="0">
                <a:solidFill>
                  <a:schemeClr val="tx1"/>
                </a:solidFill>
                <a:effectLst/>
                <a:latin typeface="+mn-lt"/>
                <a:ea typeface="+mn-ea"/>
                <a:cs typeface="+mn-cs"/>
              </a:rPr>
              <a:t>ncrease a student’s level of awareness</a:t>
            </a:r>
            <a:r>
              <a:rPr lang="en-US" sz="1000" b="0" kern="1200" baseline="0" dirty="0">
                <a:solidFill>
                  <a:schemeClr val="tx1"/>
                </a:solidFill>
                <a:effectLst/>
                <a:latin typeface="+mn-lt"/>
                <a:ea typeface="+mn-ea"/>
                <a:cs typeface="+mn-cs"/>
              </a:rPr>
              <a:t> of God’s presence.</a:t>
            </a:r>
            <a:r>
              <a:rPr lang="en-US" sz="1000" b="0" kern="1200" dirty="0">
                <a:solidFill>
                  <a:schemeClr val="tx1"/>
                </a:solidFill>
                <a:effectLst/>
                <a:latin typeface="+mn-lt"/>
                <a:ea typeface="+mn-ea"/>
                <a:cs typeface="+mn-cs"/>
              </a:rPr>
              <a:t> </a:t>
            </a:r>
            <a:r>
              <a:rPr lang="en-US" sz="1000" b="0" kern="1200" baseline="0" dirty="0">
                <a:solidFill>
                  <a:schemeClr val="tx1"/>
                </a:solidFill>
                <a:effectLst/>
                <a:latin typeface="+mn-lt"/>
                <a:ea typeface="+mn-ea"/>
                <a:cs typeface="+mn-cs"/>
              </a:rPr>
              <a:t> The spirit-directed classroom is one that ack</a:t>
            </a:r>
            <a:r>
              <a:rPr lang="en-US" sz="1000" kern="1200" dirty="0">
                <a:solidFill>
                  <a:schemeClr val="tx1"/>
                </a:solidFill>
                <a:effectLst/>
                <a:latin typeface="+mn-lt"/>
                <a:ea typeface="+mn-ea"/>
                <a:cs typeface="+mn-cs"/>
              </a:rPr>
              <a:t>nowledges His continual presence not just in the classroom but in the hallways and office. Just as a young child increases their level of spatial and temporal awareness</a:t>
            </a:r>
            <a:r>
              <a:rPr lang="en-US" sz="1000" kern="1200" baseline="0" dirty="0">
                <a:solidFill>
                  <a:schemeClr val="tx1"/>
                </a:solidFill>
                <a:effectLst/>
                <a:latin typeface="+mn-lt"/>
                <a:ea typeface="+mn-ea"/>
                <a:cs typeface="+mn-cs"/>
              </a:rPr>
              <a:t> and </a:t>
            </a:r>
            <a:r>
              <a:rPr lang="en-US" sz="1000" b="0" kern="1200" dirty="0">
                <a:solidFill>
                  <a:schemeClr val="tx1"/>
                </a:solidFill>
                <a:effectLst/>
                <a:latin typeface="+mn-lt"/>
                <a:ea typeface="+mn-ea"/>
                <a:cs typeface="+mn-cs"/>
              </a:rPr>
              <a:t>expanding field of detail, as students </a:t>
            </a:r>
            <a:r>
              <a:rPr lang="en-US" sz="1000" kern="1200" dirty="0">
                <a:solidFill>
                  <a:schemeClr val="tx1"/>
                </a:solidFill>
                <a:effectLst/>
                <a:latin typeface="+mn-lt"/>
                <a:ea typeface="+mn-ea"/>
                <a:cs typeface="+mn-cs"/>
              </a:rPr>
              <a:t>mature in Christ, their awareness of God should be increasing. Each day that goes by in your classrooms, hallways, chapels, there ought to be a growing awareness of God’s presence.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dirty="0"/>
              <a:t>Este tipo de actividades ayuda a aumentar el nivel de conciencia</a:t>
            </a:r>
            <a:r>
              <a:rPr lang="es-ES" sz="1000" baseline="0" dirty="0"/>
              <a:t> acerca</a:t>
            </a:r>
            <a:r>
              <a:rPr lang="es-ES" sz="1000" dirty="0"/>
              <a:t> de la presencia de Dios. El aula dirigida por el espíritu es aquella que reconoce Su presencia continua no sólo en el aula sino en los pasillos y oficinas. Así como un niño pequeño aumenta su nivel de conciencia espacial y temporal; y amplía el campo de detalle, a medida que los estudiantes maduran en Cristo, su conciencia de Dios debe  aumentar. Cada día que pasa en sus aulas, pasillos, capillas, debe haber una conciencia creciente de la presencia de Dios.</a:t>
            </a: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mn-lt"/>
                <a:ea typeface="+mn-ea"/>
                <a:cs typeface="+mn-cs"/>
              </a:rPr>
              <a:t>Very few have experienced God or Jesus revealing Himself in physical form.</a:t>
            </a:r>
            <a:r>
              <a:rPr lang="en-US" sz="1000" b="0" kern="1200" dirty="0">
                <a:solidFill>
                  <a:schemeClr val="tx1"/>
                </a:solidFill>
                <a:effectLst/>
                <a:latin typeface="+mn-lt"/>
                <a:ea typeface="+mn-ea"/>
                <a:cs typeface="+mn-cs"/>
              </a:rPr>
              <a:t> It takes an act of faith to realize</a:t>
            </a:r>
            <a:r>
              <a:rPr lang="en-US" sz="1000" kern="1200" dirty="0">
                <a:solidFill>
                  <a:schemeClr val="tx1"/>
                </a:solidFill>
                <a:effectLst/>
                <a:latin typeface="+mn-lt"/>
                <a:ea typeface="+mn-ea"/>
                <a:cs typeface="+mn-cs"/>
              </a:rPr>
              <a:t> that a person is present when one cannot see or touch that person.</a:t>
            </a:r>
            <a:r>
              <a:rPr lang="en-US" sz="1000" kern="1200" baseline="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Matt. 18:20 (NIV) says, </a:t>
            </a:r>
            <a:r>
              <a:rPr lang="en-US" sz="1000" kern="1200" baseline="0" dirty="0">
                <a:solidFill>
                  <a:schemeClr val="tx1"/>
                </a:solidFill>
                <a:effectLst/>
                <a:latin typeface="+mn-lt"/>
                <a:ea typeface="+mn-ea"/>
                <a:cs typeface="+mn-cs"/>
              </a:rPr>
              <a:t>“</a:t>
            </a:r>
            <a:r>
              <a:rPr lang="en-US" sz="1000" b="0" i="1" kern="1200" dirty="0">
                <a:solidFill>
                  <a:schemeClr val="tx1"/>
                </a:solidFill>
                <a:effectLst/>
                <a:latin typeface="+mn-lt"/>
                <a:ea typeface="+mn-ea"/>
                <a:cs typeface="+mn-cs"/>
              </a:rPr>
              <a:t>For where two or three gather in my name, there am I with them.</a:t>
            </a:r>
            <a:r>
              <a:rPr lang="en-US" sz="1000" b="0" i="0" kern="1200" dirty="0">
                <a:solidFill>
                  <a:schemeClr val="tx1"/>
                </a:solidFill>
                <a:effectLst/>
                <a:latin typeface="+mn-lt"/>
                <a:ea typeface="+mn-ea"/>
                <a:cs typeface="+mn-cs"/>
              </a:rPr>
              <a:t>“</a:t>
            </a:r>
            <a:r>
              <a:rPr lang="en-US" sz="1000" kern="1200" baseline="0" dirty="0">
                <a:solidFill>
                  <a:schemeClr val="tx1"/>
                </a:solidFill>
                <a:effectLst/>
                <a:latin typeface="+mn-lt"/>
                <a:ea typeface="+mn-ea"/>
                <a:cs typeface="+mn-cs"/>
              </a:rPr>
              <a:t>(Practice the presence of the teacher.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baseline="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dirty="0"/>
              <a:t>Muy pocos han experimentado a Dios o a Jesús revelándose en forma física. Se requiere</a:t>
            </a:r>
            <a:r>
              <a:rPr lang="es-ES" sz="1000" baseline="0" dirty="0"/>
              <a:t> de</a:t>
            </a:r>
            <a:r>
              <a:rPr lang="es-ES" sz="1000" dirty="0"/>
              <a:t> un acto de fe para darse cuenta de que una persona está presente cuando uno no puede verla o tocarla. Mateo. 18:20 (NVI) dice: "Porque donde dos o tres se reúnen en mi nombre, allí estoy yo con ellos".</a:t>
            </a:r>
            <a:endParaRPr lang="en-US" sz="10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0" i="0" kern="1200" dirty="0">
              <a:solidFill>
                <a:schemeClr val="tx1"/>
              </a:solidFill>
              <a:effectLst/>
              <a:latin typeface="+mn-lt"/>
              <a:ea typeface="+mn-ea"/>
              <a:cs typeface="+mn-cs"/>
            </a:endParaRPr>
          </a:p>
          <a:p>
            <a:pPr lvl="0">
              <a:spcAft>
                <a:spcPts val="600"/>
              </a:spcAft>
            </a:pPr>
            <a:r>
              <a:rPr lang="en-US" sz="1000" b="0" kern="1200" dirty="0">
                <a:solidFill>
                  <a:schemeClr val="tx1"/>
                </a:solidFill>
                <a:effectLst/>
                <a:latin typeface="+mn-lt"/>
                <a:ea typeface="+mn-ea"/>
                <a:cs typeface="+mn-cs"/>
              </a:rPr>
              <a:t>Creating an awareness</a:t>
            </a:r>
            <a:r>
              <a:rPr lang="en-US" sz="1000" b="0" kern="1200" baseline="0" dirty="0">
                <a:solidFill>
                  <a:schemeClr val="tx1"/>
                </a:solidFill>
                <a:effectLst/>
                <a:latin typeface="+mn-lt"/>
                <a:ea typeface="+mn-ea"/>
                <a:cs typeface="+mn-cs"/>
              </a:rPr>
              <a:t> of God is enhanced when opportunities are presented for students </a:t>
            </a:r>
            <a:r>
              <a:rPr lang="en-US" sz="1000" b="1" kern="1200" baseline="0" dirty="0">
                <a:solidFill>
                  <a:schemeClr val="tx1"/>
                </a:solidFill>
                <a:effectLst/>
                <a:latin typeface="+mn-lt"/>
                <a:ea typeface="+mn-ea"/>
                <a:cs typeface="+mn-cs"/>
              </a:rPr>
              <a:t>to d</a:t>
            </a:r>
            <a:r>
              <a:rPr lang="en-US" sz="1000" b="1" kern="1200" dirty="0">
                <a:solidFill>
                  <a:schemeClr val="tx1"/>
                </a:solidFill>
                <a:effectLst/>
                <a:latin typeface="+mn-lt"/>
                <a:ea typeface="+mn-ea"/>
                <a:cs typeface="+mn-cs"/>
              </a:rPr>
              <a:t>raw closer to God. </a:t>
            </a:r>
            <a:r>
              <a:rPr lang="en-US" sz="1000" b="0" kern="1200" dirty="0">
                <a:solidFill>
                  <a:schemeClr val="tx1"/>
                </a:solidFill>
                <a:effectLst/>
                <a:latin typeface="+mn-lt"/>
                <a:ea typeface="+mn-ea"/>
                <a:cs typeface="+mn-cs"/>
              </a:rPr>
              <a:t>The</a:t>
            </a:r>
            <a:r>
              <a:rPr lang="en-US" sz="1000" b="0" kern="1200" baseline="0" dirty="0">
                <a:solidFill>
                  <a:schemeClr val="tx1"/>
                </a:solidFill>
                <a:effectLst/>
                <a:latin typeface="+mn-lt"/>
                <a:ea typeface="+mn-ea"/>
                <a:cs typeface="+mn-cs"/>
              </a:rPr>
              <a:t> Christian school </a:t>
            </a:r>
            <a:r>
              <a:rPr lang="en-US" sz="1000" b="0" kern="1200" dirty="0">
                <a:solidFill>
                  <a:schemeClr val="tx1"/>
                </a:solidFill>
                <a:effectLst/>
                <a:latin typeface="+mn-lt"/>
                <a:ea typeface="+mn-ea"/>
                <a:cs typeface="+mn-cs"/>
              </a:rPr>
              <a:t>classroom must be a place  where</a:t>
            </a:r>
            <a:r>
              <a:rPr lang="en-US" sz="1000" b="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students can increase their level of awareness of God’s presence and be allowed to draw closer to God. James 4:8 says, “</a:t>
            </a:r>
            <a:r>
              <a:rPr lang="en-US" sz="1000" i="1" kern="1200" dirty="0">
                <a:solidFill>
                  <a:schemeClr val="tx1"/>
                </a:solidFill>
                <a:effectLst/>
                <a:latin typeface="+mn-lt"/>
                <a:ea typeface="+mn-ea"/>
                <a:cs typeface="+mn-cs"/>
              </a:rPr>
              <a:t>Draw nigh to God, and he will draw nigh to you</a:t>
            </a:r>
            <a:r>
              <a:rPr lang="en-US" sz="1000" kern="1200" dirty="0">
                <a:solidFill>
                  <a:schemeClr val="tx1"/>
                </a:solidFill>
                <a:effectLst/>
                <a:latin typeface="+mn-lt"/>
                <a:ea typeface="+mn-ea"/>
                <a:cs typeface="+mn-cs"/>
              </a:rPr>
              <a:t>.” In Hebrews 10: 22 we read, “</a:t>
            </a:r>
            <a:r>
              <a:rPr lang="en-US" sz="1000" i="1" kern="1200" dirty="0">
                <a:solidFill>
                  <a:schemeClr val="tx1"/>
                </a:solidFill>
                <a:effectLst/>
                <a:latin typeface="+mn-lt"/>
                <a:ea typeface="+mn-ea"/>
                <a:cs typeface="+mn-cs"/>
              </a:rPr>
              <a:t>Let us draw near to God with a sincere heart and</a:t>
            </a:r>
            <a:r>
              <a:rPr lang="en-US" sz="1000" i="1" kern="1200" baseline="0" dirty="0">
                <a:solidFill>
                  <a:schemeClr val="tx1"/>
                </a:solidFill>
                <a:effectLst/>
                <a:latin typeface="+mn-lt"/>
                <a:ea typeface="+mn-ea"/>
                <a:cs typeface="+mn-cs"/>
              </a:rPr>
              <a:t> with the </a:t>
            </a:r>
            <a:r>
              <a:rPr lang="en-US" sz="1000" i="1" kern="1200" dirty="0">
                <a:solidFill>
                  <a:schemeClr val="tx1"/>
                </a:solidFill>
                <a:effectLst/>
                <a:latin typeface="+mn-lt"/>
                <a:ea typeface="+mn-ea"/>
                <a:cs typeface="+mn-cs"/>
              </a:rPr>
              <a:t>full assurance that faith brings, having our hearts sprinkled to cleanse us from a guilty conscience and having our bodies washed with pure water</a:t>
            </a:r>
            <a:r>
              <a:rPr lang="en-US" sz="1000" kern="1200" dirty="0">
                <a:solidFill>
                  <a:schemeClr val="tx1"/>
                </a:solidFill>
                <a:effectLst/>
                <a:latin typeface="+mn-lt"/>
                <a:ea typeface="+mn-ea"/>
                <a:cs typeface="+mn-cs"/>
              </a:rPr>
              <a:t>.” (NIV) </a:t>
            </a:r>
          </a:p>
          <a:p>
            <a:pPr lvl="0">
              <a:spcAft>
                <a:spcPts val="600"/>
              </a:spcAft>
            </a:pPr>
            <a:endParaRPr lang="en-US" sz="1000" kern="1200" dirty="0">
              <a:solidFill>
                <a:schemeClr val="tx1"/>
              </a:solidFill>
              <a:effectLst/>
              <a:latin typeface="+mn-lt"/>
              <a:ea typeface="+mn-ea"/>
              <a:cs typeface="+mn-cs"/>
            </a:endParaRPr>
          </a:p>
          <a:p>
            <a:pPr lvl="1">
              <a:spcAft>
                <a:spcPts val="600"/>
              </a:spcAft>
            </a:pPr>
            <a:r>
              <a:rPr lang="es-ES" sz="1000" dirty="0"/>
              <a:t>La creación de una conciencia de Dios se realza cuando se presentan oportunidades </a:t>
            </a:r>
            <a:r>
              <a:rPr lang="es-ES" sz="1000" b="1" dirty="0"/>
              <a:t>para que los estudiantes se acerquen a Dios</a:t>
            </a:r>
            <a:r>
              <a:rPr lang="es-ES" sz="1000" dirty="0"/>
              <a:t>. El aula de un</a:t>
            </a:r>
            <a:r>
              <a:rPr lang="es-ES" sz="1000" baseline="0" dirty="0"/>
              <a:t> colegio</a:t>
            </a:r>
            <a:r>
              <a:rPr lang="es-ES" sz="1000" dirty="0"/>
              <a:t> cristiano debe ser un lugar donde los estudiantes puedan aumentar su nivel de conciencia de la presencia de Dios y que se les permita acercarse a Dios. En Hebreos 10: 22 leemos: "Acerquémonos a Dios con corazón sincero y con plena certeza de que la fe nos acerca, teniendo Nuestros corazones rociados para limpiarnos de una conciencia culpable y tener nuestros cuerpos lavados con agua pura. "(NVI)</a:t>
            </a:r>
            <a:endParaRPr lang="en-US" sz="1000" kern="1200" dirty="0">
              <a:solidFill>
                <a:schemeClr val="tx1"/>
              </a:solidFill>
              <a:effectLst/>
              <a:latin typeface="+mn-lt"/>
              <a:ea typeface="+mn-ea"/>
              <a:cs typeface="+mn-cs"/>
            </a:endParaRPr>
          </a:p>
          <a:p>
            <a:pPr lvl="0">
              <a:spcAft>
                <a:spcPts val="600"/>
              </a:spcAft>
            </a:pPr>
            <a:endParaRPr lang="en-US" sz="1000" kern="1200" dirty="0">
              <a:solidFill>
                <a:schemeClr val="tx1"/>
              </a:solidFill>
              <a:effectLst/>
              <a:latin typeface="+mn-lt"/>
              <a:ea typeface="+mn-ea"/>
              <a:cs typeface="+mn-cs"/>
            </a:endParaRPr>
          </a:p>
          <a:p>
            <a:pPr lvl="0">
              <a:spcAft>
                <a:spcPts val="600"/>
              </a:spcAft>
            </a:pPr>
            <a:r>
              <a:rPr lang="en-US" sz="1000" kern="1200" dirty="0">
                <a:solidFill>
                  <a:schemeClr val="tx1"/>
                </a:solidFill>
                <a:effectLst/>
                <a:latin typeface="+mn-lt"/>
                <a:ea typeface="+mn-ea"/>
                <a:cs typeface="+mn-cs"/>
              </a:rPr>
              <a:t>A good time to begin this process is during the prayer time at the opening of every day and in middle and high school at the start of  each classroom period. Creating</a:t>
            </a:r>
            <a:r>
              <a:rPr lang="en-US" sz="1000" kern="1200" baseline="0" dirty="0">
                <a:solidFill>
                  <a:schemeClr val="tx1"/>
                </a:solidFill>
                <a:effectLst/>
                <a:latin typeface="+mn-lt"/>
                <a:ea typeface="+mn-ea"/>
                <a:cs typeface="+mn-cs"/>
              </a:rPr>
              <a:t> an atmosphere of praise and worship helps students draw closer to God. If you have not been allowing opportunities for students to draw closer to God, ask Him to give you a creative idea on how this might be accomplished in your classroom.</a:t>
            </a:r>
          </a:p>
          <a:p>
            <a:pPr lvl="0">
              <a:spcAft>
                <a:spcPts val="600"/>
              </a:spcAft>
            </a:pPr>
            <a:endParaRPr lang="en-US" sz="1000" kern="1200" baseline="0" dirty="0">
              <a:solidFill>
                <a:schemeClr val="tx1"/>
              </a:solidFill>
              <a:effectLst/>
              <a:latin typeface="+mn-lt"/>
              <a:ea typeface="+mn-ea"/>
              <a:cs typeface="+mn-cs"/>
            </a:endParaRPr>
          </a:p>
          <a:p>
            <a:pPr lvl="1">
              <a:spcAft>
                <a:spcPts val="600"/>
              </a:spcAft>
            </a:pPr>
            <a:r>
              <a:rPr lang="es-ES" sz="1000" dirty="0"/>
              <a:t>Un buen momento para comenzar este proceso es durante el tiempo de oración al</a:t>
            </a:r>
            <a:r>
              <a:rPr lang="es-ES" sz="1000" baseline="0" dirty="0"/>
              <a:t> iniciar</a:t>
            </a:r>
            <a:r>
              <a:rPr lang="es-ES" sz="1000" dirty="0"/>
              <a:t> cada día y en el</a:t>
            </a:r>
            <a:r>
              <a:rPr lang="es-ES" sz="1000" baseline="0" dirty="0"/>
              <a:t> bachillerato </a:t>
            </a:r>
            <a:r>
              <a:rPr lang="es-ES" sz="1000" dirty="0"/>
              <a:t>al comienzo de cada período de clase. La creación de una atmósfera de alabanza y adoración ayuda a los estudiantes a acercarse a Dios. Si usted no ha permitido oportunidades para que los estudiantes se acerquen a Dios, pídale que le dé ideas creativas sobre cómo se</a:t>
            </a:r>
            <a:r>
              <a:rPr lang="es-ES" sz="1000" baseline="0" dirty="0"/>
              <a:t> </a:t>
            </a:r>
            <a:r>
              <a:rPr lang="es-ES" sz="1000" dirty="0"/>
              <a:t>podría lograr</a:t>
            </a:r>
            <a:r>
              <a:rPr lang="es-ES" sz="1000" baseline="0" dirty="0"/>
              <a:t> esto</a:t>
            </a:r>
            <a:r>
              <a:rPr lang="es-ES" sz="1000" dirty="0"/>
              <a:t> en su salón de clases.</a:t>
            </a:r>
            <a:r>
              <a:rPr lang="en-US" sz="1000" kern="1200" baseline="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12</a:t>
            </a:fld>
            <a:endParaRPr lang="en-US"/>
          </a:p>
        </p:txBody>
      </p:sp>
      <p:sp>
        <p:nvSpPr>
          <p:cNvPr id="6" name="Footer Placeholder 5"/>
          <p:cNvSpPr>
            <a:spLocks noGrp="1"/>
          </p:cNvSpPr>
          <p:nvPr>
            <p:ph type="ftr" sz="quarter" idx="12"/>
          </p:nvPr>
        </p:nvSpPr>
        <p:spPr/>
        <p:txBody>
          <a:bodyPr/>
          <a:lstStyle/>
          <a:p>
            <a:r>
              <a:rPr lang="en-US"/>
              <a:t>Spirit-Directed Education and the Classroom</a:t>
            </a:r>
          </a:p>
        </p:txBody>
      </p:sp>
    </p:spTree>
    <p:extLst>
      <p:ext uri="{BB962C8B-B14F-4D97-AF65-F5344CB8AC3E}">
        <p14:creationId xmlns:p14="http://schemas.microsoft.com/office/powerpoint/2010/main" val="2194924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b="0" kern="1200" dirty="0">
                <a:solidFill>
                  <a:schemeClr val="tx1"/>
                </a:solidFill>
                <a:effectLst/>
                <a:latin typeface="+mn-lt"/>
                <a:ea typeface="+mn-ea"/>
                <a:cs typeface="+mn-cs"/>
              </a:rPr>
              <a:t>The fourth</a:t>
            </a:r>
            <a:r>
              <a:rPr lang="en-US" sz="1000" b="0" kern="1200" baseline="0" dirty="0">
                <a:solidFill>
                  <a:schemeClr val="tx1"/>
                </a:solidFill>
                <a:effectLst/>
                <a:latin typeface="+mn-lt"/>
                <a:ea typeface="+mn-ea"/>
                <a:cs typeface="+mn-cs"/>
              </a:rPr>
              <a:t> strategy is to </a:t>
            </a:r>
            <a:r>
              <a:rPr lang="en-US" sz="1000" b="1" kern="1200" baseline="0" dirty="0">
                <a:solidFill>
                  <a:schemeClr val="tx1"/>
                </a:solidFill>
                <a:effectLst/>
                <a:latin typeface="+mn-lt"/>
                <a:ea typeface="+mn-ea"/>
                <a:cs typeface="+mn-cs"/>
              </a:rPr>
              <a:t>e</a:t>
            </a:r>
            <a:r>
              <a:rPr lang="en-US" sz="1000" b="1" kern="1200" dirty="0">
                <a:solidFill>
                  <a:schemeClr val="tx1"/>
                </a:solidFill>
                <a:effectLst/>
                <a:latin typeface="+mn-lt"/>
                <a:ea typeface="+mn-ea"/>
                <a:cs typeface="+mn-cs"/>
              </a:rPr>
              <a:t>stablish an orderly environment.</a:t>
            </a:r>
            <a:r>
              <a:rPr lang="en-US" sz="1000" b="1" kern="1200" baseline="0" dirty="0">
                <a:solidFill>
                  <a:schemeClr val="tx1"/>
                </a:solidFill>
                <a:effectLst/>
                <a:latin typeface="+mn-lt"/>
                <a:ea typeface="+mn-ea"/>
                <a:cs typeface="+mn-cs"/>
              </a:rPr>
              <a:t>  </a:t>
            </a:r>
            <a:r>
              <a:rPr lang="en-US" sz="1000" b="0" kern="1200" baseline="0" dirty="0">
                <a:solidFill>
                  <a:schemeClr val="tx1"/>
                </a:solidFill>
                <a:effectLst/>
                <a:latin typeface="+mn-lt"/>
                <a:ea typeface="+mn-ea"/>
                <a:cs typeface="+mn-cs"/>
              </a:rPr>
              <a:t>We mentioned this area briefly in Session 1. </a:t>
            </a:r>
            <a:r>
              <a:rPr lang="en-US" sz="1000" b="0" kern="1200" dirty="0">
                <a:solidFill>
                  <a:schemeClr val="tx1"/>
                </a:solidFill>
                <a:effectLst/>
                <a:latin typeface="+mn-lt"/>
                <a:ea typeface="+mn-ea"/>
                <a:cs typeface="+mn-cs"/>
              </a:rPr>
              <a:t>We serve a God of order and purpose</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God took action on a planet that was without form and void; He brought things into order – night and day, division of the waters, before He created everything else. In a spirit-directed classroom you need to know where everything is; and, have a place for everything. Get rid of any clutter and distractions. </a:t>
            </a:r>
          </a:p>
          <a:p>
            <a:pPr>
              <a:spcAft>
                <a:spcPts val="600"/>
              </a:spcAft>
            </a:pPr>
            <a:endParaRPr lang="en-US" sz="1000" kern="1200" dirty="0">
              <a:solidFill>
                <a:schemeClr val="tx1"/>
              </a:solidFill>
              <a:effectLst/>
              <a:latin typeface="+mn-lt"/>
              <a:ea typeface="+mn-ea"/>
              <a:cs typeface="+mn-cs"/>
            </a:endParaRPr>
          </a:p>
          <a:p>
            <a:pPr lvl="1">
              <a:spcAft>
                <a:spcPts val="600"/>
              </a:spcAft>
            </a:pPr>
            <a:r>
              <a:rPr lang="es-ES" sz="1000" dirty="0"/>
              <a:t>La cuarta estrategia es </a:t>
            </a:r>
            <a:r>
              <a:rPr lang="es-ES" sz="1000" b="1" dirty="0"/>
              <a:t>establecer un ambiente ordenado</a:t>
            </a:r>
            <a:r>
              <a:rPr lang="es-ES" sz="1000" dirty="0"/>
              <a:t>. Mencionamos brevemente esta área en la Sesión 1. Servimos a un Dios de orden y propósito. Dios actuó en un planeta sin</a:t>
            </a:r>
            <a:r>
              <a:rPr lang="es-ES" sz="1000" baseline="0" dirty="0"/>
              <a:t> </a:t>
            </a:r>
            <a:r>
              <a:rPr lang="es-ES" sz="1000" dirty="0"/>
              <a:t>forma y</a:t>
            </a:r>
            <a:r>
              <a:rPr lang="es-ES" sz="1000" baseline="0" dirty="0"/>
              <a:t> </a:t>
            </a:r>
            <a:r>
              <a:rPr lang="es-ES" sz="1000" dirty="0"/>
              <a:t>vacío; Él ordenó las cosas: noche y día, división de las aguas, antes de que creara todo lo demás. En una clase dirigida por el espíritu, usted necesita saber dónde está todo; y tener un lugar para todo. Deshacerse de cualquier desorden y distracción</a:t>
            </a:r>
            <a:endParaRPr lang="en-US" sz="1000" kern="1200" dirty="0">
              <a:solidFill>
                <a:schemeClr val="tx1"/>
              </a:solidFill>
              <a:effectLst/>
              <a:latin typeface="+mn-lt"/>
              <a:ea typeface="+mn-ea"/>
              <a:cs typeface="+mn-cs"/>
            </a:endParaRPr>
          </a:p>
          <a:p>
            <a:pPr>
              <a:spcAft>
                <a:spcPts val="600"/>
              </a:spcAft>
            </a:pPr>
            <a:endParaRPr lang="en-US" sz="1000" b="1" kern="1200" dirty="0">
              <a:solidFill>
                <a:schemeClr val="tx1"/>
              </a:solidFill>
              <a:effectLst/>
              <a:latin typeface="+mn-lt"/>
              <a:ea typeface="+mn-ea"/>
              <a:cs typeface="+mn-cs"/>
            </a:endParaRPr>
          </a:p>
          <a:p>
            <a:pPr>
              <a:spcAft>
                <a:spcPts val="600"/>
              </a:spcAft>
            </a:pPr>
            <a:r>
              <a:rPr lang="en-US" sz="1000" kern="1200" dirty="0">
                <a:solidFill>
                  <a:schemeClr val="tx1"/>
                </a:solidFill>
                <a:effectLst/>
                <a:latin typeface="+mn-lt"/>
                <a:ea typeface="+mn-ea"/>
                <a:cs typeface="+mn-cs"/>
              </a:rPr>
              <a:t>The moving of the Spirit of God in the lives of students in the classrooms is enhanced</a:t>
            </a:r>
            <a:r>
              <a:rPr lang="en-US" sz="1000" kern="1200" baseline="0" dirty="0">
                <a:solidFill>
                  <a:schemeClr val="tx1"/>
                </a:solidFill>
                <a:effectLst/>
                <a:latin typeface="+mn-lt"/>
                <a:ea typeface="+mn-ea"/>
                <a:cs typeface="+mn-cs"/>
              </a:rPr>
              <a:t> when teachers take the </a:t>
            </a:r>
            <a:r>
              <a:rPr lang="en-US" sz="1000" kern="1200" dirty="0">
                <a:solidFill>
                  <a:schemeClr val="tx1"/>
                </a:solidFill>
                <a:effectLst/>
                <a:latin typeface="+mn-lt"/>
                <a:ea typeface="+mn-ea"/>
                <a:cs typeface="+mn-cs"/>
              </a:rPr>
              <a:t>initiative to ensure </a:t>
            </a:r>
            <a:r>
              <a:rPr lang="en-US" sz="1000" b="1" kern="1200" dirty="0">
                <a:solidFill>
                  <a:schemeClr val="tx1"/>
                </a:solidFill>
                <a:effectLst/>
                <a:latin typeface="+mn-lt"/>
                <a:ea typeface="+mn-ea"/>
                <a:cs typeface="+mn-cs"/>
              </a:rPr>
              <a:t>codes of conduct </a:t>
            </a:r>
            <a:r>
              <a:rPr lang="en-US" sz="1000" kern="1200" dirty="0">
                <a:solidFill>
                  <a:schemeClr val="tx1"/>
                </a:solidFill>
                <a:effectLst/>
                <a:latin typeface="+mn-lt"/>
                <a:ea typeface="+mn-ea"/>
                <a:cs typeface="+mn-cs"/>
              </a:rPr>
              <a:t>are created, so everyone knows what is expected.</a:t>
            </a:r>
            <a:r>
              <a:rPr lang="en-US" sz="100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 In a well-organized </a:t>
            </a:r>
            <a:r>
              <a:rPr lang="en-US" sz="1000" kern="1200" dirty="0">
                <a:solidFill>
                  <a:schemeClr val="tx1"/>
                </a:solidFill>
                <a:effectLst/>
                <a:latin typeface="+mn-lt"/>
                <a:ea typeface="+mn-ea"/>
                <a:cs typeface="+mn-cs"/>
              </a:rPr>
              <a:t>classroom, the students know the standards of conduct they are expected to maintain. If there is so much noise that the students cannot hear the teacher, how are they ever going to hear the voice of their spirit. </a:t>
            </a:r>
          </a:p>
          <a:p>
            <a:pPr>
              <a:spcAft>
                <a:spcPts val="600"/>
              </a:spcAft>
            </a:pPr>
            <a:endParaRPr lang="en-US" sz="1000" kern="1200" dirty="0">
              <a:solidFill>
                <a:schemeClr val="tx1"/>
              </a:solidFill>
              <a:effectLst/>
              <a:latin typeface="+mn-lt"/>
              <a:ea typeface="+mn-ea"/>
              <a:cs typeface="+mn-cs"/>
            </a:endParaRPr>
          </a:p>
          <a:p>
            <a:pPr lvl="1">
              <a:spcAft>
                <a:spcPts val="600"/>
              </a:spcAft>
            </a:pPr>
            <a:r>
              <a:rPr lang="es-ES" sz="1000" dirty="0"/>
              <a:t>El movimiento del Espíritu de Dios en la vida de los estudiantes en los</a:t>
            </a:r>
            <a:r>
              <a:rPr lang="es-ES" sz="1000" baseline="0" dirty="0"/>
              <a:t> salones</a:t>
            </a:r>
            <a:r>
              <a:rPr lang="es-ES" sz="1000" dirty="0"/>
              <a:t> se mejora cuando los profesores toman la iniciativa para asegurar la creación de códigos de conducta, de manera que todos sepan que</a:t>
            </a:r>
            <a:r>
              <a:rPr lang="es-ES" sz="1000" baseline="0" dirty="0"/>
              <a:t> esperar</a:t>
            </a:r>
            <a:r>
              <a:rPr lang="es-ES" sz="1000" dirty="0"/>
              <a:t>. En un aula bien organizada, los estudiantes saben los estándares de conducta que se deben</a:t>
            </a:r>
            <a:r>
              <a:rPr lang="es-ES" sz="1000" baseline="0" dirty="0"/>
              <a:t> </a:t>
            </a:r>
            <a:r>
              <a:rPr lang="es-ES" sz="1000" dirty="0"/>
              <a:t>mantener. Si hay tanto ruido que los estudiantes no pueden escuchar al maestro, ¿cómo van a escuchar la voz de su espíritu?</a:t>
            </a:r>
            <a:endParaRPr lang="en-US" sz="1000" kern="1200" dirty="0">
              <a:solidFill>
                <a:schemeClr val="tx1"/>
              </a:solidFill>
              <a:effectLst/>
              <a:latin typeface="+mn-lt"/>
              <a:ea typeface="+mn-ea"/>
              <a:cs typeface="+mn-cs"/>
            </a:endParaRPr>
          </a:p>
          <a:p>
            <a:pPr>
              <a:spcAft>
                <a:spcPts val="600"/>
              </a:spcAft>
            </a:pPr>
            <a:endParaRPr lang="en-US" sz="1000" b="0" kern="1200" dirty="0">
              <a:solidFill>
                <a:schemeClr val="tx1"/>
              </a:solidFill>
              <a:effectLst/>
              <a:latin typeface="+mn-lt"/>
              <a:ea typeface="+mn-ea"/>
              <a:cs typeface="+mn-cs"/>
            </a:endParaRPr>
          </a:p>
          <a:p>
            <a:pPr>
              <a:spcAft>
                <a:spcPts val="600"/>
              </a:spcAft>
            </a:pPr>
            <a:r>
              <a:rPr lang="en-US" sz="1000" b="0" kern="1200" dirty="0">
                <a:solidFill>
                  <a:schemeClr val="tx1"/>
                </a:solidFill>
                <a:effectLst/>
                <a:latin typeface="+mn-lt"/>
                <a:ea typeface="+mn-ea"/>
                <a:cs typeface="+mn-cs"/>
              </a:rPr>
              <a:t>Next,</a:t>
            </a:r>
            <a:r>
              <a:rPr lang="en-US" sz="1000" b="0" kern="1200" baseline="0" dirty="0">
                <a:solidFill>
                  <a:schemeClr val="tx1"/>
                </a:solidFill>
                <a:effectLst/>
                <a:latin typeface="+mn-lt"/>
                <a:ea typeface="+mn-ea"/>
                <a:cs typeface="+mn-cs"/>
              </a:rPr>
              <a:t> </a:t>
            </a:r>
            <a:r>
              <a:rPr lang="en-US" sz="1000" b="1" kern="1200" baseline="0" dirty="0">
                <a:solidFill>
                  <a:schemeClr val="tx1"/>
                </a:solidFill>
                <a:effectLst/>
                <a:latin typeface="+mn-lt"/>
                <a:ea typeface="+mn-ea"/>
                <a:cs typeface="+mn-cs"/>
              </a:rPr>
              <a:t>e</a:t>
            </a:r>
            <a:r>
              <a:rPr lang="en-US" sz="1000" b="1" kern="1200" dirty="0">
                <a:solidFill>
                  <a:schemeClr val="tx1"/>
                </a:solidFill>
                <a:effectLst/>
                <a:latin typeface="+mn-lt"/>
                <a:ea typeface="+mn-ea"/>
                <a:cs typeface="+mn-cs"/>
              </a:rPr>
              <a:t>stablishing routines </a:t>
            </a:r>
            <a:r>
              <a:rPr lang="en-US" sz="1000" b="0" kern="1200" dirty="0">
                <a:solidFill>
                  <a:schemeClr val="tx1"/>
                </a:solidFill>
                <a:effectLst/>
                <a:latin typeface="+mn-lt"/>
                <a:ea typeface="+mn-ea"/>
                <a:cs typeface="+mn-cs"/>
              </a:rPr>
              <a:t>is</a:t>
            </a:r>
            <a:r>
              <a:rPr lang="en-US" sz="1000" kern="1200" dirty="0">
                <a:solidFill>
                  <a:schemeClr val="tx1"/>
                </a:solidFill>
                <a:effectLst/>
                <a:latin typeface="+mn-lt"/>
                <a:ea typeface="+mn-ea"/>
                <a:cs typeface="+mn-cs"/>
              </a:rPr>
              <a:t> extremely important as well as having and enforcing classroom rules. </a:t>
            </a:r>
          </a:p>
          <a:p>
            <a:pPr>
              <a:spcAft>
                <a:spcPts val="600"/>
              </a:spcAft>
            </a:pPr>
            <a:r>
              <a:rPr lang="en-US" sz="1000" kern="1200" dirty="0">
                <a:solidFill>
                  <a:schemeClr val="tx1"/>
                </a:solidFill>
                <a:effectLst/>
                <a:latin typeface="+mn-lt"/>
                <a:ea typeface="+mn-ea"/>
                <a:cs typeface="+mn-cs"/>
              </a:rPr>
              <a:t>, once the learning stage is over, needs to be adhered to rigidly, automatically, without thought or judgement. There should be no need to be constantly warning students and correcting them over and over from the same misdeeds. This is important so students will learn the </a:t>
            </a:r>
            <a:r>
              <a:rPr lang="en-US" sz="1000" b="0" kern="1200" dirty="0">
                <a:solidFill>
                  <a:schemeClr val="tx1"/>
                </a:solidFill>
                <a:effectLst/>
                <a:latin typeface="+mn-lt"/>
                <a:ea typeface="+mn-ea"/>
                <a:cs typeface="+mn-cs"/>
              </a:rPr>
              <a:t>convicting voice of their spirit-man when they violate rules and fail to follow established routines. A student’s spirit thrives in an environment of order, peace and authority. </a:t>
            </a:r>
            <a:r>
              <a:rPr lang="en-US" sz="1000" kern="1200" dirty="0">
                <a:solidFill>
                  <a:schemeClr val="tx1"/>
                </a:solidFill>
                <a:effectLst/>
                <a:latin typeface="+mn-lt"/>
                <a:ea typeface="+mn-ea"/>
                <a:cs typeface="+mn-cs"/>
              </a:rPr>
              <a:t>Having an organized classroom </a:t>
            </a:r>
            <a:r>
              <a:rPr lang="en-US" sz="1000" b="0" kern="1200" dirty="0">
                <a:solidFill>
                  <a:schemeClr val="tx1"/>
                </a:solidFill>
                <a:effectLst/>
                <a:latin typeface="+mn-lt"/>
                <a:ea typeface="+mn-ea"/>
                <a:cs typeface="+mn-cs"/>
              </a:rPr>
              <a:t>requires establishing classroom procedures for everything the teacher wants accomplished, from sharpening pencils, to bowing their heads to pray. </a:t>
            </a:r>
          </a:p>
          <a:p>
            <a:pPr>
              <a:spcAft>
                <a:spcPts val="600"/>
              </a:spcAft>
            </a:pPr>
            <a:endParaRPr lang="en-US" sz="1000" b="0" kern="1200" dirty="0">
              <a:solidFill>
                <a:schemeClr val="tx1"/>
              </a:solidFill>
              <a:effectLst/>
              <a:latin typeface="+mn-lt"/>
              <a:ea typeface="+mn-ea"/>
              <a:cs typeface="+mn-cs"/>
            </a:endParaRPr>
          </a:p>
          <a:p>
            <a:pPr lvl="1">
              <a:spcAft>
                <a:spcPts val="600"/>
              </a:spcAft>
            </a:pPr>
            <a:r>
              <a:rPr lang="es-ES" sz="1000" dirty="0"/>
              <a:t>A continuación, </a:t>
            </a:r>
            <a:r>
              <a:rPr lang="es-ES" sz="1000" b="1" dirty="0"/>
              <a:t>establecer rutinas </a:t>
            </a:r>
            <a:r>
              <a:rPr lang="es-ES" sz="1000" dirty="0"/>
              <a:t>es extremadamente importante, así como tener y hacer cumplir las reglas del salón. Cada regla que se establece, una vez que la etapa de aprendizaje ha terminado, debe ser adherida de</a:t>
            </a:r>
            <a:r>
              <a:rPr lang="es-ES" sz="1000" baseline="0" dirty="0"/>
              <a:t> manera contundente</a:t>
            </a:r>
            <a:r>
              <a:rPr lang="es-ES" sz="1000" dirty="0"/>
              <a:t> y automáticamente, sin pensamiento o juicio. No debería haber necesidad de advertir</a:t>
            </a:r>
            <a:r>
              <a:rPr lang="es-ES" sz="1000" baseline="0" dirty="0"/>
              <a:t> constantemente</a:t>
            </a:r>
            <a:r>
              <a:rPr lang="es-ES" sz="1000" dirty="0"/>
              <a:t> a los estudiantes o corregirlos por</a:t>
            </a:r>
            <a:r>
              <a:rPr lang="es-ES" sz="1000" baseline="0" dirty="0"/>
              <a:t> </a:t>
            </a:r>
            <a:r>
              <a:rPr lang="es-ES" sz="1000" dirty="0"/>
              <a:t>las mismas cosas. Esto es importante para que los estudiantes aprendan la voz de convicción de su espíritu-hombre cuando violan las reglas y no seguir las rutinas establecidas. El espíritu de un estudiante prospera en un ambiente de orden, paz y autoridad. Tener un aula organizada requiere establecer procedimientos de clase para todo lo que el maestro quiere lograr, desde afilar lápices, hasta inclinar la cabeza para orar.</a:t>
            </a:r>
            <a:endParaRPr lang="en-US" sz="1000" b="0" kern="1200" dirty="0">
              <a:solidFill>
                <a:schemeClr val="tx1"/>
              </a:solidFill>
              <a:effectLst/>
              <a:latin typeface="+mn-lt"/>
              <a:ea typeface="+mn-ea"/>
              <a:cs typeface="+mn-cs"/>
            </a:endParaRPr>
          </a:p>
          <a:p>
            <a:pPr>
              <a:spcAft>
                <a:spcPts val="600"/>
              </a:spcAft>
            </a:pPr>
            <a:endParaRPr lang="en-US" sz="1000" b="0" kern="1200" dirty="0">
              <a:solidFill>
                <a:schemeClr val="tx1"/>
              </a:solidFill>
              <a:effectLst/>
              <a:latin typeface="+mn-lt"/>
              <a:ea typeface="+mn-ea"/>
              <a:cs typeface="+mn-cs"/>
            </a:endParaRPr>
          </a:p>
          <a:p>
            <a:pPr>
              <a:spcAft>
                <a:spcPts val="600"/>
              </a:spcAft>
            </a:pPr>
            <a:r>
              <a:rPr lang="en-US" sz="1000" b="0" kern="1200" dirty="0">
                <a:solidFill>
                  <a:schemeClr val="tx1"/>
                </a:solidFill>
                <a:effectLst/>
                <a:latin typeface="+mn-lt"/>
                <a:ea typeface="+mn-ea"/>
                <a:cs typeface="+mn-cs"/>
              </a:rPr>
              <a:t>In</a:t>
            </a:r>
            <a:r>
              <a:rPr lang="en-US" sz="1000" b="0" kern="1200" baseline="0" dirty="0">
                <a:solidFill>
                  <a:schemeClr val="tx1"/>
                </a:solidFill>
                <a:effectLst/>
                <a:latin typeface="+mn-lt"/>
                <a:ea typeface="+mn-ea"/>
                <a:cs typeface="+mn-cs"/>
              </a:rPr>
              <a:t> addition, c</a:t>
            </a:r>
            <a:r>
              <a:rPr lang="en-US" sz="1000" kern="1200" dirty="0">
                <a:solidFill>
                  <a:schemeClr val="tx1"/>
                </a:solidFill>
                <a:effectLst/>
                <a:latin typeface="+mn-lt"/>
                <a:ea typeface="+mn-ea"/>
                <a:cs typeface="+mn-cs"/>
              </a:rPr>
              <a:t>onsistent classroom procedures and discipline are important for students to function in an acceptable and organized manner. Pause and pray</a:t>
            </a:r>
            <a:r>
              <a:rPr lang="en-US" sz="1000" kern="1200" baseline="0" dirty="0">
                <a:solidFill>
                  <a:schemeClr val="tx1"/>
                </a:solidFill>
                <a:effectLst/>
                <a:latin typeface="+mn-lt"/>
                <a:ea typeface="+mn-ea"/>
                <a:cs typeface="+mn-cs"/>
              </a:rPr>
              <a:t> for those who might be acting out. Catch them at beginning of the day and speak direction into them. For example, Johnny has been in and out of his seat numerous times the day before; when he comes through the door in the morning, place your arm around him, look him right in the eye and say something to the effect, “I know yesterday that you had a difficult time sitting in your chair during our reading session. Today, I speak the peace of God into your body. Today is a good day to listen to your spirit and keep your body in your seat when I ask you to be seated. Let’s pray about this. Let me lead you in prayer. You repeat this prayer after me and mean it from your heart. Dear Heavenly Father. . . . I know you are speaking to me to stay in my seat when the teacher tells me to sit down. . . .  Help me to listen to my spirit and stay seated. . . .  even when I have the idea to get up out of my seat.  . . . . In Jesus’s Name. A-men.” Then, your task becomes one of catching Johnny in his seat and reinforcing this behavior with praise and attention.  At the end of the day, pull him aside and say, “:Johnny, not only am I pleased that you did a better job staying in your seat, but God is also pleased. Tomorrow will be even a better day.” </a:t>
            </a:r>
          </a:p>
          <a:p>
            <a:pPr>
              <a:spcAft>
                <a:spcPts val="600"/>
              </a:spcAft>
            </a:pPr>
            <a:endParaRPr lang="en-US" sz="1000" kern="1200" baseline="0" dirty="0">
              <a:solidFill>
                <a:schemeClr val="tx1"/>
              </a:solidFill>
              <a:effectLst/>
              <a:latin typeface="+mn-lt"/>
              <a:ea typeface="+mn-ea"/>
              <a:cs typeface="+mn-cs"/>
            </a:endParaRPr>
          </a:p>
          <a:p>
            <a:pPr lvl="1">
              <a:spcAft>
                <a:spcPts val="600"/>
              </a:spcAft>
            </a:pPr>
            <a:r>
              <a:rPr lang="es-ES" sz="1000" dirty="0"/>
              <a:t>Además, los</a:t>
            </a:r>
            <a:r>
              <a:rPr lang="es-ES" sz="1000" baseline="0" dirty="0"/>
              <a:t> métodos</a:t>
            </a:r>
            <a:r>
              <a:rPr lang="es-ES" sz="1000" dirty="0"/>
              <a:t> consistentes en el salón de clases y la disciplina son importantes para que los estudiantes se</a:t>
            </a:r>
            <a:r>
              <a:rPr lang="es-ES" sz="1000" baseline="0" dirty="0"/>
              <a:t> comporten</a:t>
            </a:r>
            <a:r>
              <a:rPr lang="es-ES" sz="1000" dirty="0"/>
              <a:t> de manera aceptable y organizada. Haga una pausa y ore por aquellos que no están siguiendo las reglas. Encuéntrese con ellos al comienzo del día y hable con autoridad</a:t>
            </a:r>
            <a:r>
              <a:rPr lang="es-ES" sz="1000" baseline="0" dirty="0"/>
              <a:t> sobre</a:t>
            </a:r>
            <a:r>
              <a:rPr lang="es-ES" sz="1000" dirty="0"/>
              <a:t> ellos. Por ejemplo, Johnny ha estado</a:t>
            </a:r>
            <a:r>
              <a:rPr lang="es-ES" sz="1000" baseline="0" dirty="0"/>
              <a:t> fuera de su puesto en la clase </a:t>
            </a:r>
            <a:r>
              <a:rPr lang="es-ES" sz="1000" dirty="0"/>
              <a:t>varias veces el día anterior; cuando vaya</a:t>
            </a:r>
            <a:r>
              <a:rPr lang="es-ES" sz="1000" baseline="0" dirty="0"/>
              <a:t> entrando</a:t>
            </a:r>
            <a:r>
              <a:rPr lang="es-ES" sz="1000" dirty="0"/>
              <a:t> al</a:t>
            </a:r>
            <a:r>
              <a:rPr lang="es-ES" sz="1000" baseline="0" dirty="0"/>
              <a:t> salón</a:t>
            </a:r>
            <a:r>
              <a:rPr lang="es-ES" sz="1000" dirty="0"/>
              <a:t>, ponga su brazo alrededor de él, mírelo directamente a los ojos y dígale algo referente</a:t>
            </a:r>
            <a:r>
              <a:rPr lang="es-ES" sz="1000" baseline="0" dirty="0"/>
              <a:t> al tema</a:t>
            </a:r>
            <a:r>
              <a:rPr lang="es-ES" sz="1000" dirty="0"/>
              <a:t>: "Sé que ayer</a:t>
            </a:r>
            <a:r>
              <a:rPr lang="es-ES" sz="1000" baseline="0" dirty="0"/>
              <a:t> </a:t>
            </a:r>
            <a:r>
              <a:rPr lang="es-ES" sz="1000" dirty="0"/>
              <a:t>tuviste dificultad para mantenerte en tu</a:t>
            </a:r>
            <a:r>
              <a:rPr lang="es-ES" sz="1000" baseline="0" dirty="0"/>
              <a:t> puesto</a:t>
            </a:r>
            <a:r>
              <a:rPr lang="es-ES" sz="1000" dirty="0"/>
              <a:t> durante nuestra sesión de lectura. Hoy, declaro la paz de Dios sobre</a:t>
            </a:r>
            <a:r>
              <a:rPr lang="es-ES" sz="1000" baseline="0" dirty="0"/>
              <a:t> ti,</a:t>
            </a:r>
            <a:r>
              <a:rPr lang="es-ES" sz="1000" dirty="0"/>
              <a:t> hoy es un buen día para escuchar tu espíritu y mantener tu cuerpo controlado cuando te pida que te sientes. Oremos por esto, déjame guiarte en la oración. Repite esta oración después de mí y que</a:t>
            </a:r>
            <a:r>
              <a:rPr lang="es-ES" sz="1000" baseline="0" dirty="0"/>
              <a:t> salga de </a:t>
            </a:r>
            <a:r>
              <a:rPr lang="es-ES" sz="1000" dirty="0"/>
              <a:t>tu corazón. Querido Padre Celestial. . . . Sé que me estás hablando para que me quede en mi asiento cuando mi profesor me dice que me siente . . . Ayúdame a escuchar mi espíritu ya permanecer sentado. . .  Incluso cuando tenga</a:t>
            </a:r>
            <a:r>
              <a:rPr lang="es-ES" sz="1000" baseline="0" dirty="0"/>
              <a:t> ganas</a:t>
            </a:r>
            <a:r>
              <a:rPr lang="es-ES" sz="1000" dirty="0"/>
              <a:t> de levantarme. . . . . En el Nombre de Jesús</a:t>
            </a:r>
            <a:r>
              <a:rPr lang="es-ES" sz="1000" baseline="0" dirty="0"/>
              <a:t> amén</a:t>
            </a:r>
            <a:r>
              <a:rPr lang="es-ES" sz="1000" dirty="0"/>
              <a:t>". Entonces, su tarea se convierte en</a:t>
            </a:r>
            <a:r>
              <a:rPr lang="es-ES" sz="1000" baseline="0" dirty="0"/>
              <a:t> declarar sobre </a:t>
            </a:r>
            <a:r>
              <a:rPr lang="es-ES" sz="1000" dirty="0"/>
              <a:t>Johnny que</a:t>
            </a:r>
            <a:r>
              <a:rPr lang="es-ES" sz="1000" baseline="0" dirty="0"/>
              <a:t> se va a quedar en su asiento</a:t>
            </a:r>
            <a:r>
              <a:rPr lang="es-ES" sz="1000" dirty="0"/>
              <a:t> y reforzar este comportamiento con alabanza y atención. Al final del día, llámelo aparte y dígale: ": Johnny, no sólo me complace que hayas hecho caso, sino que el</a:t>
            </a:r>
            <a:r>
              <a:rPr lang="es-ES" sz="1000" baseline="0" dirty="0"/>
              <a:t> Señor </a:t>
            </a:r>
            <a:r>
              <a:rPr lang="es-ES" sz="1000" dirty="0"/>
              <a:t>también está complacido. Mañana será incluso un día mejor ".</a:t>
            </a:r>
            <a:endParaRPr lang="en-US" sz="1000" kern="1200" baseline="0" dirty="0">
              <a:solidFill>
                <a:schemeClr val="tx1"/>
              </a:solidFill>
              <a:effectLst/>
              <a:latin typeface="+mn-lt"/>
              <a:ea typeface="+mn-ea"/>
              <a:cs typeface="+mn-cs"/>
            </a:endParaRPr>
          </a:p>
          <a:p>
            <a:pPr>
              <a:spcAft>
                <a:spcPts val="600"/>
              </a:spcAft>
            </a:pPr>
            <a:endParaRPr lang="en-US" sz="1000" b="0" kern="1200" baseline="0" dirty="0">
              <a:solidFill>
                <a:schemeClr val="tx1"/>
              </a:solidFill>
              <a:effectLst/>
              <a:latin typeface="+mn-lt"/>
              <a:ea typeface="+mn-ea"/>
              <a:cs typeface="+mn-cs"/>
            </a:endParaRPr>
          </a:p>
          <a:p>
            <a:pPr>
              <a:spcAft>
                <a:spcPts val="600"/>
              </a:spcAft>
            </a:pPr>
            <a:r>
              <a:rPr lang="en-US" sz="1000" b="0" kern="1200" dirty="0">
                <a:solidFill>
                  <a:schemeClr val="tx1"/>
                </a:solidFill>
                <a:effectLst/>
                <a:latin typeface="+mn-lt"/>
                <a:ea typeface="+mn-ea"/>
                <a:cs typeface="+mn-cs"/>
              </a:rPr>
              <a:t>Only after you have established order and control, will you experience the creative direction of the Holy Spirit. If order and control are not present, ask the Holy Spirit to show you what the issues are and how to solve them. Seek godly advice from experienced colleagues and administrators.</a:t>
            </a:r>
          </a:p>
          <a:p>
            <a:pPr>
              <a:spcAft>
                <a:spcPts val="600"/>
              </a:spcAft>
            </a:pPr>
            <a:endParaRPr lang="en-US" sz="1000" b="0" kern="1200" dirty="0">
              <a:solidFill>
                <a:schemeClr val="tx1"/>
              </a:solidFill>
              <a:effectLst/>
              <a:latin typeface="+mn-lt"/>
              <a:ea typeface="+mn-ea"/>
              <a:cs typeface="+mn-cs"/>
            </a:endParaRPr>
          </a:p>
          <a:p>
            <a:pPr lvl="1">
              <a:spcAft>
                <a:spcPts val="600"/>
              </a:spcAft>
            </a:pPr>
            <a:r>
              <a:rPr lang="es-ES" sz="1000" dirty="0"/>
              <a:t>Sólo después de haber establecido el orden y el control, experimentará la dirección creativa del Espíritu Santo. Si el orden y el control no están presentes, pídale al Espíritu Santo que le muestre cuáles son los problemas y cómo resolverlos. Busque consejos de colegas comprometidos con el Señor y directivos</a:t>
            </a:r>
            <a:r>
              <a:rPr lang="es-ES" sz="1000" baseline="0" dirty="0"/>
              <a:t> con</a:t>
            </a:r>
            <a:r>
              <a:rPr lang="es-ES" sz="1000" dirty="0"/>
              <a:t> experiencia.</a:t>
            </a:r>
            <a:endParaRPr lang="en-US" sz="1000" b="0" kern="1200" dirty="0">
              <a:solidFill>
                <a:schemeClr val="tx1"/>
              </a:solidFill>
              <a:effectLst/>
              <a:latin typeface="+mn-lt"/>
              <a:ea typeface="+mn-ea"/>
              <a:cs typeface="+mn-cs"/>
            </a:endParaRPr>
          </a:p>
          <a:p>
            <a:pPr algn="l"/>
            <a:endParaRPr lang="en-US" sz="10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13</a:t>
            </a:fld>
            <a:endParaRPr lang="en-US"/>
          </a:p>
        </p:txBody>
      </p:sp>
      <p:sp>
        <p:nvSpPr>
          <p:cNvPr id="6" name="Footer Placeholder 5"/>
          <p:cNvSpPr>
            <a:spLocks noGrp="1"/>
          </p:cNvSpPr>
          <p:nvPr>
            <p:ph type="ftr" sz="quarter" idx="12"/>
          </p:nvPr>
        </p:nvSpPr>
        <p:spPr/>
        <p:txBody>
          <a:bodyPr/>
          <a:lstStyle/>
          <a:p>
            <a:r>
              <a:rPr lang="en-US"/>
              <a:t>Spirit-Directed Education and the Classroom</a:t>
            </a:r>
          </a:p>
        </p:txBody>
      </p:sp>
    </p:spTree>
    <p:extLst>
      <p:ext uri="{BB962C8B-B14F-4D97-AF65-F5344CB8AC3E}">
        <p14:creationId xmlns:p14="http://schemas.microsoft.com/office/powerpoint/2010/main" val="2997468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0" kern="1200" dirty="0">
                <a:solidFill>
                  <a:schemeClr val="tx1"/>
                </a:solidFill>
                <a:effectLst/>
                <a:latin typeface="+mn-lt"/>
                <a:ea typeface="+mn-ea"/>
                <a:cs typeface="+mn-cs"/>
              </a:rPr>
              <a:t>The fifth strategy is to </a:t>
            </a:r>
            <a:r>
              <a:rPr lang="en-US" sz="1000" b="1" kern="1200" dirty="0">
                <a:solidFill>
                  <a:schemeClr val="tx1"/>
                </a:solidFill>
                <a:effectLst/>
                <a:latin typeface="+mn-lt"/>
                <a:ea typeface="+mn-ea"/>
                <a:cs typeface="+mn-cs"/>
              </a:rPr>
              <a:t>make prayer a priority. </a:t>
            </a:r>
            <a:r>
              <a:rPr lang="en-US" sz="1000" kern="1200" dirty="0">
                <a:solidFill>
                  <a:schemeClr val="tx1"/>
                </a:solidFill>
                <a:effectLst/>
                <a:latin typeface="+mn-lt"/>
                <a:ea typeface="+mn-ea"/>
                <a:cs typeface="+mn-cs"/>
              </a:rPr>
              <a:t>Open each day (each period) with prayer. Ask for the leading and directing of the Holy Spirit. When students do not comprehend what is being presented, pause for prayer. 1) Take authority over lack of understanding, and 2) ask for their eyes of understanding to be opened. Be fervent; be effectual</a:t>
            </a:r>
            <a:r>
              <a:rPr lang="en-US" sz="1000" i="1" kern="1200" dirty="0">
                <a:solidFill>
                  <a:schemeClr val="tx1"/>
                </a:solidFill>
                <a:effectLst/>
                <a:latin typeface="+mn-lt"/>
                <a:ea typeface="+mn-ea"/>
                <a:cs typeface="+mn-cs"/>
              </a:rPr>
              <a:t>.</a:t>
            </a:r>
            <a:r>
              <a:rPr lang="en-US" sz="1000" b="0" i="0" kern="1200" dirty="0">
                <a:solidFill>
                  <a:schemeClr val="tx1"/>
                </a:solidFill>
                <a:effectLst/>
                <a:latin typeface="+mn-lt"/>
                <a:ea typeface="+mn-ea"/>
                <a:cs typeface="+mn-cs"/>
              </a:rPr>
              <a:t> James 5:16 (NLT) </a:t>
            </a:r>
            <a:r>
              <a:rPr lang="en-US" sz="1000" b="0" i="1" kern="1200" dirty="0">
                <a:solidFill>
                  <a:schemeClr val="tx1"/>
                </a:solidFill>
                <a:effectLst/>
                <a:latin typeface="+mn-lt"/>
                <a:ea typeface="+mn-ea"/>
                <a:cs typeface="+mn-cs"/>
              </a:rPr>
              <a:t>“The earnest prayer of a righteous person has great power and produces wonderful results.” </a:t>
            </a:r>
            <a:r>
              <a:rPr lang="en-US" sz="1000" b="0" i="0" kern="1200" dirty="0">
                <a:solidFill>
                  <a:schemeClr val="tx1"/>
                </a:solidFill>
                <a:effectLst/>
                <a:latin typeface="+mn-lt"/>
                <a:ea typeface="+mn-ea"/>
                <a:cs typeface="+mn-cs"/>
              </a:rPr>
              <a:t>Matt 7:7 says, </a:t>
            </a:r>
            <a:r>
              <a:rPr lang="en-US" sz="1000" b="0" i="1" kern="1200" dirty="0">
                <a:solidFill>
                  <a:schemeClr val="tx1"/>
                </a:solidFill>
                <a:effectLst/>
                <a:latin typeface="+mn-lt"/>
                <a:ea typeface="+mn-ea"/>
                <a:cs typeface="+mn-cs"/>
              </a:rPr>
              <a:t>"Ask and it will be given to you; seek and you will find; knock and the door will be opened to you</a:t>
            </a:r>
            <a:r>
              <a:rPr lang="en-US" sz="1000" b="0" i="0" kern="1200" dirty="0">
                <a:solidFill>
                  <a:schemeClr val="tx1"/>
                </a:solidFill>
                <a:effectLst/>
                <a:latin typeface="+mn-lt"/>
                <a:ea typeface="+mn-ea"/>
                <a:cs typeface="+mn-cs"/>
              </a:rPr>
              <a:t>. (NIV)</a:t>
            </a:r>
          </a:p>
          <a:p>
            <a:endParaRPr lang="es-ES" dirty="0"/>
          </a:p>
          <a:p>
            <a:pPr lvl="1" rtl="0"/>
            <a:r>
              <a:rPr lang="es-ES" dirty="0"/>
              <a:t>La quinta estrategia </a:t>
            </a:r>
            <a:r>
              <a:rPr lang="es-ES" b="1" dirty="0"/>
              <a:t>es hacer de la oración una prioridad</a:t>
            </a:r>
            <a:r>
              <a:rPr lang="es-ES" dirty="0"/>
              <a:t>. Comience cada día (cada período) con una oración. Pida la dirección y la</a:t>
            </a:r>
            <a:r>
              <a:rPr lang="es-ES" baseline="0" dirty="0"/>
              <a:t> guía </a:t>
            </a:r>
            <a:r>
              <a:rPr lang="es-ES" dirty="0"/>
              <a:t>del Espíritu Santo. Cuando los estudiantes no comprenden lo que se les está enseñando, haga una pausa para la oración. 1) Tome autoridad sobre la falta de entendimiento, y 2) pida que sus ojos de entendimiento sean abiertos. Ser ferviente; Ser eficaz Santiago 5:16 (NVI) "La oración ferviente de un justo tiene gran poder y produce maravillosos resultados." Mateo 7: 7 dice: "Pide y se te dará, busca y encontrarás, toca la puerta y se</a:t>
            </a:r>
            <a:r>
              <a:rPr lang="es-ES" baseline="0" dirty="0"/>
              <a:t> abrirá</a:t>
            </a:r>
            <a:r>
              <a:rPr lang="es-ES" dirty="0"/>
              <a:t>. (NVI)</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0" i="0" kern="1200" dirty="0">
              <a:solidFill>
                <a:schemeClr val="tx1"/>
              </a:solidFill>
              <a:effectLst/>
              <a:latin typeface="+mn-lt"/>
              <a:ea typeface="+mn-ea"/>
              <a:cs typeface="+mn-cs"/>
            </a:endParaRPr>
          </a:p>
          <a:p>
            <a:pPr>
              <a:spcAft>
                <a:spcPts val="600"/>
              </a:spcAft>
            </a:pPr>
            <a:r>
              <a:rPr lang="en-US" sz="1000" b="0" kern="1200" dirty="0">
                <a:solidFill>
                  <a:schemeClr val="tx1"/>
                </a:solidFill>
                <a:effectLst/>
                <a:latin typeface="+mn-lt"/>
                <a:ea typeface="+mn-ea"/>
                <a:cs typeface="+mn-cs"/>
              </a:rPr>
              <a:t>In</a:t>
            </a:r>
            <a:r>
              <a:rPr lang="en-US" sz="1000" b="1" kern="1200" baseline="0" dirty="0">
                <a:solidFill>
                  <a:schemeClr val="tx1"/>
                </a:solidFill>
                <a:effectLst/>
                <a:latin typeface="+mn-lt"/>
                <a:ea typeface="+mn-ea"/>
                <a:cs typeface="+mn-cs"/>
              </a:rPr>
              <a:t> asking </a:t>
            </a:r>
            <a:r>
              <a:rPr lang="en-US" sz="1000" b="1" kern="1200" dirty="0">
                <a:solidFill>
                  <a:schemeClr val="tx1"/>
                </a:solidFill>
                <a:effectLst/>
                <a:latin typeface="+mn-lt"/>
                <a:ea typeface="+mn-ea"/>
                <a:cs typeface="+mn-cs"/>
              </a:rPr>
              <a:t>for leading and direction of the Holy Spirit, </a:t>
            </a:r>
            <a:r>
              <a:rPr lang="en-US" sz="1000" b="0" kern="1200" dirty="0">
                <a:solidFill>
                  <a:schemeClr val="tx1"/>
                </a:solidFill>
                <a:effectLst/>
                <a:latin typeface="+mn-lt"/>
                <a:ea typeface="+mn-ea"/>
                <a:cs typeface="+mn-cs"/>
              </a:rPr>
              <a:t>request</a:t>
            </a:r>
            <a:r>
              <a:rPr lang="en-US" sz="1000" b="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the Holy Spirit to focus every student’s</a:t>
            </a:r>
            <a:r>
              <a:rPr lang="en-US" sz="1000" kern="1200" baseline="0" dirty="0">
                <a:solidFill>
                  <a:schemeClr val="tx1"/>
                </a:solidFill>
                <a:effectLst/>
                <a:latin typeface="+mn-lt"/>
                <a:ea typeface="+mn-ea"/>
                <a:cs typeface="+mn-cs"/>
              </a:rPr>
              <a:t> mind </a:t>
            </a:r>
            <a:r>
              <a:rPr lang="en-US" sz="1000" kern="1200" dirty="0">
                <a:solidFill>
                  <a:schemeClr val="tx1"/>
                </a:solidFill>
                <a:effectLst/>
                <a:latin typeface="+mn-lt"/>
                <a:ea typeface="+mn-ea"/>
                <a:cs typeface="+mn-cs"/>
              </a:rPr>
              <a:t>on what is being presented. Call forth understanding. Then, be prepared to make adjustments as the Spirit directs. </a:t>
            </a:r>
          </a:p>
          <a:p>
            <a:pPr>
              <a:spcAft>
                <a:spcPts val="600"/>
              </a:spcAft>
            </a:pPr>
            <a:endParaRPr lang="en-US" sz="1000" kern="1200" dirty="0">
              <a:solidFill>
                <a:schemeClr val="tx1"/>
              </a:solidFill>
              <a:effectLst/>
              <a:latin typeface="+mn-lt"/>
              <a:ea typeface="+mn-ea"/>
              <a:cs typeface="+mn-cs"/>
            </a:endParaRPr>
          </a:p>
          <a:p>
            <a:pPr lvl="1">
              <a:spcAft>
                <a:spcPts val="600"/>
              </a:spcAft>
            </a:pPr>
            <a:r>
              <a:rPr lang="es-ES" sz="1000" dirty="0"/>
              <a:t>Al </a:t>
            </a:r>
            <a:r>
              <a:rPr lang="es-ES" sz="1000" b="1" dirty="0"/>
              <a:t>pedir la guía y dirección del Espíritu Santo</a:t>
            </a:r>
            <a:r>
              <a:rPr lang="es-ES" sz="1000" dirty="0"/>
              <a:t>, pídale que centre la mente de cada estudiante en lo que está pasando. Clame por  comprensión. Después, prepárese para hacer los ajustes necesarios como lo dirija el Espíritu.</a:t>
            </a:r>
            <a:endParaRPr lang="en-US" sz="1000" kern="1200" dirty="0">
              <a:solidFill>
                <a:schemeClr val="tx1"/>
              </a:solidFill>
              <a:effectLst/>
              <a:latin typeface="+mn-lt"/>
              <a:ea typeface="+mn-ea"/>
              <a:cs typeface="+mn-cs"/>
            </a:endParaRPr>
          </a:p>
          <a:p>
            <a:pPr>
              <a:spcAft>
                <a:spcPts val="600"/>
              </a:spcAft>
            </a:pPr>
            <a:endParaRPr lang="en-US" sz="1000" b="1" kern="1200" dirty="0">
              <a:solidFill>
                <a:schemeClr val="tx1"/>
              </a:solidFill>
              <a:effectLst/>
              <a:latin typeface="+mn-lt"/>
              <a:ea typeface="+mn-ea"/>
              <a:cs typeface="+mn-cs"/>
            </a:endParaRPr>
          </a:p>
          <a:p>
            <a:pPr>
              <a:spcAft>
                <a:spcPts val="600"/>
              </a:spcAft>
            </a:pPr>
            <a:r>
              <a:rPr lang="en-US" sz="1000" b="0" kern="1200" dirty="0">
                <a:solidFill>
                  <a:schemeClr val="tx1"/>
                </a:solidFill>
                <a:effectLst/>
                <a:latin typeface="+mn-lt"/>
                <a:ea typeface="+mn-ea"/>
                <a:cs typeface="+mn-cs"/>
              </a:rPr>
              <a:t>Use your God-given</a:t>
            </a:r>
            <a:r>
              <a:rPr lang="en-US" sz="1000" b="0" kern="1200" baseline="0" dirty="0">
                <a:solidFill>
                  <a:schemeClr val="tx1"/>
                </a:solidFill>
                <a:effectLst/>
                <a:latin typeface="+mn-lt"/>
                <a:ea typeface="+mn-ea"/>
                <a:cs typeface="+mn-cs"/>
              </a:rPr>
              <a:t> authority </a:t>
            </a:r>
            <a:r>
              <a:rPr lang="en-US" sz="1000" b="1" kern="1200" baseline="0" dirty="0">
                <a:solidFill>
                  <a:schemeClr val="tx1"/>
                </a:solidFill>
                <a:effectLst/>
                <a:latin typeface="+mn-lt"/>
                <a:ea typeface="+mn-ea"/>
                <a:cs typeface="+mn-cs"/>
              </a:rPr>
              <a:t>to take dominion over lack of understanding, and e</a:t>
            </a:r>
            <a:r>
              <a:rPr lang="en-US" sz="1000" b="1" kern="1200" dirty="0">
                <a:solidFill>
                  <a:schemeClr val="tx1"/>
                </a:solidFill>
                <a:effectLst/>
                <a:latin typeface="+mn-lt"/>
                <a:ea typeface="+mn-ea"/>
                <a:cs typeface="+mn-cs"/>
              </a:rPr>
              <a:t>xpect to hear from Him. </a:t>
            </a:r>
            <a:r>
              <a:rPr lang="en-US" sz="1000" b="0" kern="1200" dirty="0">
                <a:solidFill>
                  <a:schemeClr val="tx1"/>
                </a:solidFill>
                <a:effectLst/>
                <a:latin typeface="+mn-lt"/>
                <a:ea typeface="+mn-ea"/>
                <a:cs typeface="+mn-cs"/>
              </a:rPr>
              <a:t>This</a:t>
            </a:r>
            <a:r>
              <a:rPr lang="en-US" sz="1000" b="0" kern="1200" baseline="0" dirty="0">
                <a:solidFill>
                  <a:schemeClr val="tx1"/>
                </a:solidFill>
                <a:effectLst/>
                <a:latin typeface="+mn-lt"/>
                <a:ea typeface="+mn-ea"/>
                <a:cs typeface="+mn-cs"/>
              </a:rPr>
              <a:t> is be simplified d</a:t>
            </a:r>
            <a:r>
              <a:rPr lang="en-US" sz="1000" kern="1200" dirty="0">
                <a:solidFill>
                  <a:schemeClr val="tx1"/>
                </a:solidFill>
                <a:effectLst/>
                <a:latin typeface="+mn-lt"/>
                <a:ea typeface="+mn-ea"/>
                <a:cs typeface="+mn-cs"/>
              </a:rPr>
              <a:t>uring your prayer time as the Holy Spirit brings things to your mind. It may be something special to say to a student</a:t>
            </a:r>
            <a:r>
              <a:rPr lang="en-US" sz="1000" kern="1200" baseline="0" dirty="0">
                <a:solidFill>
                  <a:schemeClr val="tx1"/>
                </a:solidFill>
                <a:effectLst/>
                <a:latin typeface="+mn-lt"/>
                <a:ea typeface="+mn-ea"/>
                <a:cs typeface="+mn-cs"/>
              </a:rPr>
              <a:t> or to do as a class.</a:t>
            </a:r>
            <a:r>
              <a:rPr lang="en-US" sz="1000" kern="1200" dirty="0">
                <a:solidFill>
                  <a:schemeClr val="tx1"/>
                </a:solidFill>
                <a:effectLst/>
                <a:latin typeface="+mn-lt"/>
                <a:ea typeface="+mn-ea"/>
                <a:cs typeface="+mn-cs"/>
              </a:rPr>
              <a:t>  </a:t>
            </a:r>
          </a:p>
          <a:p>
            <a:pPr>
              <a:spcAft>
                <a:spcPts val="600"/>
              </a:spcAft>
            </a:pPr>
            <a:endParaRPr lang="en-US" sz="1000" kern="1200" dirty="0">
              <a:solidFill>
                <a:schemeClr val="tx1"/>
              </a:solidFill>
              <a:effectLst/>
              <a:latin typeface="+mn-lt"/>
              <a:ea typeface="+mn-ea"/>
              <a:cs typeface="+mn-cs"/>
            </a:endParaRPr>
          </a:p>
          <a:p>
            <a:pPr lvl="1">
              <a:spcAft>
                <a:spcPts val="600"/>
              </a:spcAft>
            </a:pPr>
            <a:r>
              <a:rPr lang="es-ES" sz="1000" dirty="0"/>
              <a:t>Utilice la autoridad dada por</a:t>
            </a:r>
            <a:r>
              <a:rPr lang="es-ES" sz="1000" b="1" dirty="0"/>
              <a:t> Dios para tomar dominio sobre la falta de entendimiento</a:t>
            </a:r>
            <a:r>
              <a:rPr lang="es-ES" sz="1000" dirty="0"/>
              <a:t>, </a:t>
            </a:r>
            <a:r>
              <a:rPr lang="es-ES" sz="1000" b="1" dirty="0"/>
              <a:t>y espere a oír de Él</a:t>
            </a:r>
            <a:r>
              <a:rPr lang="es-ES" sz="1000" dirty="0"/>
              <a:t>. Esto facilitará su tiempo de oración y verá como el Espíritu Santo trae cosas a su mente. Puede ser, decirle algo especial a un estudiante o la</a:t>
            </a:r>
            <a:r>
              <a:rPr lang="es-ES" sz="1000" baseline="0" dirty="0"/>
              <a:t> dirección de</a:t>
            </a:r>
            <a:r>
              <a:rPr lang="es-ES" sz="1000" dirty="0"/>
              <a:t> cómo hacer una clase.</a:t>
            </a:r>
            <a:endParaRPr lang="en-US" sz="1000" kern="1200" dirty="0">
              <a:solidFill>
                <a:schemeClr val="tx1"/>
              </a:solidFill>
              <a:effectLst/>
              <a:latin typeface="+mn-lt"/>
              <a:ea typeface="+mn-ea"/>
              <a:cs typeface="+mn-cs"/>
            </a:endParaRPr>
          </a:p>
          <a:p>
            <a:pPr>
              <a:spcAft>
                <a:spcPts val="600"/>
              </a:spcAft>
            </a:pPr>
            <a:endParaRPr lang="en-US" sz="1000" kern="1200" dirty="0">
              <a:solidFill>
                <a:schemeClr val="tx1"/>
              </a:solidFill>
              <a:effectLst/>
              <a:latin typeface="+mn-lt"/>
              <a:ea typeface="+mn-ea"/>
              <a:cs typeface="+mn-cs"/>
            </a:endParaRPr>
          </a:p>
          <a:p>
            <a:pPr>
              <a:spcAft>
                <a:spcPts val="600"/>
              </a:spcAft>
            </a:pPr>
            <a:r>
              <a:rPr lang="en-US" sz="1000" b="0" kern="1200" dirty="0">
                <a:solidFill>
                  <a:schemeClr val="tx1"/>
                </a:solidFill>
                <a:effectLst/>
                <a:latin typeface="+mn-lt"/>
                <a:ea typeface="+mn-ea"/>
                <a:cs typeface="+mn-cs"/>
              </a:rPr>
              <a:t>It</a:t>
            </a:r>
            <a:r>
              <a:rPr lang="en-US" sz="1000" b="0" kern="1200" baseline="0" dirty="0">
                <a:solidFill>
                  <a:schemeClr val="tx1"/>
                </a:solidFill>
                <a:effectLst/>
                <a:latin typeface="+mn-lt"/>
                <a:ea typeface="+mn-ea"/>
                <a:cs typeface="+mn-cs"/>
              </a:rPr>
              <a:t> may be that what you hear in your spirit is </a:t>
            </a:r>
            <a:r>
              <a:rPr lang="en-US" sz="1000" kern="1200" dirty="0">
                <a:solidFill>
                  <a:schemeClr val="tx1"/>
                </a:solidFill>
                <a:effectLst/>
                <a:latin typeface="+mn-lt"/>
                <a:ea typeface="+mn-ea"/>
                <a:cs typeface="+mn-cs"/>
              </a:rPr>
              <a:t>small and insignificant and </a:t>
            </a:r>
            <a:r>
              <a:rPr lang="en-US" sz="1000" b="0" kern="1200" dirty="0">
                <a:solidFill>
                  <a:schemeClr val="tx1"/>
                </a:solidFill>
                <a:effectLst/>
                <a:latin typeface="+mn-lt"/>
                <a:ea typeface="+mn-ea"/>
                <a:cs typeface="+mn-cs"/>
              </a:rPr>
              <a:t>not worthy of the time needed</a:t>
            </a:r>
            <a:r>
              <a:rPr lang="en-US" sz="1000" b="1"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in the classroom </a:t>
            </a:r>
            <a:r>
              <a:rPr lang="en-US" sz="1000" kern="1200" dirty="0">
                <a:solidFill>
                  <a:schemeClr val="tx1"/>
                </a:solidFill>
                <a:effectLst/>
                <a:latin typeface="+mn-lt"/>
                <a:ea typeface="+mn-ea"/>
                <a:cs typeface="+mn-cs"/>
              </a:rPr>
              <a:t>to do or say, but do it anyway. God knows, and He will use you. In reality, these are significant leads of the Holy Spirit to your spirit. As you are obedient to these leadings, you will receive the blessings. </a:t>
            </a:r>
            <a:r>
              <a:rPr lang="en-US" sz="1000" b="0" kern="1200" dirty="0">
                <a:solidFill>
                  <a:schemeClr val="tx1"/>
                </a:solidFill>
                <a:effectLst/>
                <a:latin typeface="+mn-lt"/>
                <a:ea typeface="+mn-ea"/>
                <a:cs typeface="+mn-cs"/>
              </a:rPr>
              <a:t>As you are obedient to the inner voice, you will walk in a pathway of supernatural blessing. The small things given to you by the Holy Spirit which you often pass off would </a:t>
            </a:r>
            <a:r>
              <a:rPr lang="en-US" sz="1000" kern="1200" dirty="0">
                <a:solidFill>
                  <a:schemeClr val="tx1"/>
                </a:solidFill>
                <a:effectLst/>
                <a:latin typeface="+mn-lt"/>
                <a:ea typeface="+mn-ea"/>
                <a:cs typeface="+mn-cs"/>
              </a:rPr>
              <a:t>mean having a dynamic anointed life-changing classroom.</a:t>
            </a:r>
          </a:p>
          <a:p>
            <a:pPr>
              <a:spcAft>
                <a:spcPts val="600"/>
              </a:spcAft>
            </a:pPr>
            <a:endParaRPr lang="en-US" sz="1000" kern="1200" dirty="0">
              <a:solidFill>
                <a:schemeClr val="tx1"/>
              </a:solidFill>
              <a:effectLst/>
              <a:latin typeface="+mn-lt"/>
              <a:ea typeface="+mn-ea"/>
              <a:cs typeface="+mn-cs"/>
            </a:endParaRPr>
          </a:p>
          <a:p>
            <a:pPr lvl="1">
              <a:spcAft>
                <a:spcPts val="600"/>
              </a:spcAft>
            </a:pPr>
            <a:r>
              <a:rPr lang="es-ES" sz="1000" dirty="0"/>
              <a:t>Puede ser que lo que oiga en su espíritu sea poco e insignificante y que</a:t>
            </a:r>
            <a:r>
              <a:rPr lang="es-ES" sz="1000" baseline="0" dirty="0"/>
              <a:t> no valga la pena</a:t>
            </a:r>
            <a:r>
              <a:rPr lang="es-ES" sz="1000" dirty="0"/>
              <a:t> disponer</a:t>
            </a:r>
            <a:r>
              <a:rPr lang="es-ES" sz="1000" baseline="0" dirty="0"/>
              <a:t> del</a:t>
            </a:r>
            <a:r>
              <a:rPr lang="es-ES" sz="1000" dirty="0"/>
              <a:t> tiempo que necesita</a:t>
            </a:r>
            <a:r>
              <a:rPr lang="es-ES" sz="1000" baseline="0" dirty="0"/>
              <a:t> la clase</a:t>
            </a:r>
            <a:r>
              <a:rPr lang="es-ES" sz="1000" dirty="0"/>
              <a:t> para hacer algo o decir algo, pero de todos modos hágalo. Dios lo sabe, y Él lo usará. En realidad, estas</a:t>
            </a:r>
            <a:r>
              <a:rPr lang="es-ES" sz="1000" baseline="0" dirty="0"/>
              <a:t> son direcciones significativas</a:t>
            </a:r>
            <a:r>
              <a:rPr lang="es-ES" sz="1000" dirty="0"/>
              <a:t> del Espíritu Santo a su espíritu. Como usted</a:t>
            </a:r>
            <a:r>
              <a:rPr lang="es-ES" sz="1000" baseline="0" dirty="0"/>
              <a:t> </a:t>
            </a:r>
            <a:r>
              <a:rPr lang="es-ES" sz="1000" dirty="0"/>
              <a:t>es obediente a estas orientaciones, recibirá las bendiciones. Como es obediente a la voz interior, caminará en bendición sobrenatural. Las pequeñas cosas que le ha dado</a:t>
            </a:r>
            <a:r>
              <a:rPr lang="es-ES" sz="1000" baseline="0" dirty="0"/>
              <a:t> </a:t>
            </a:r>
            <a:r>
              <a:rPr lang="es-ES" sz="1000" dirty="0"/>
              <a:t>el Espíritu Santo, que</a:t>
            </a:r>
            <a:r>
              <a:rPr lang="es-ES" sz="1000" baseline="0" dirty="0"/>
              <a:t> usted a </a:t>
            </a:r>
            <a:r>
              <a:rPr lang="es-ES" sz="1000" dirty="0"/>
              <a:t>menudo deja pasar, darán</a:t>
            </a:r>
            <a:r>
              <a:rPr lang="es-ES" sz="1000" baseline="0" dirty="0"/>
              <a:t> como resultado</a:t>
            </a:r>
            <a:r>
              <a:rPr lang="es-ES" sz="1000" dirty="0"/>
              <a:t> un salón de clase dinámico y ungido.</a:t>
            </a:r>
            <a:endParaRPr lang="en-US" sz="1000" kern="1200" dirty="0">
              <a:solidFill>
                <a:schemeClr val="tx1"/>
              </a:solidFill>
              <a:effectLst/>
              <a:latin typeface="+mn-lt"/>
              <a:ea typeface="+mn-ea"/>
              <a:cs typeface="+mn-cs"/>
            </a:endParaRPr>
          </a:p>
          <a:p>
            <a:pPr>
              <a:spcAft>
                <a:spcPts val="600"/>
              </a:spcAft>
            </a:pPr>
            <a:endParaRPr lang="en-US" sz="1000" kern="1200" dirty="0">
              <a:solidFill>
                <a:schemeClr val="tx1"/>
              </a:solidFill>
              <a:effectLst/>
              <a:latin typeface="+mn-lt"/>
              <a:ea typeface="+mn-ea"/>
              <a:cs typeface="+mn-cs"/>
            </a:endParaRPr>
          </a:p>
          <a:p>
            <a:pPr>
              <a:spcAft>
                <a:spcPts val="600"/>
              </a:spcAft>
            </a:pPr>
            <a:r>
              <a:rPr lang="en-US" sz="1000" kern="1200" dirty="0">
                <a:solidFill>
                  <a:schemeClr val="tx1"/>
                </a:solidFill>
                <a:effectLst/>
                <a:latin typeface="+mn-lt"/>
                <a:ea typeface="+mn-ea"/>
                <a:cs typeface="+mn-cs"/>
              </a:rPr>
              <a:t>To further illustrate the importance of prayer, consider what happened with </a:t>
            </a:r>
            <a:r>
              <a:rPr lang="en-US" sz="1000" b="0" kern="1200" dirty="0">
                <a:solidFill>
                  <a:schemeClr val="tx1"/>
                </a:solidFill>
                <a:effectLst/>
                <a:latin typeface="+mn-lt"/>
                <a:ea typeface="+mn-ea"/>
                <a:cs typeface="+mn-cs"/>
              </a:rPr>
              <a:t>Cherita,</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our business teacher, She was presenting a lesson in accounting; after 40 minutes of instruction, only three students out of a class of 25 had grasped the concept. Cherita asked the students to close their books, shut their eyes and place their heads down on their desks. Cherita began to pray, taking authority over whatever it was that was blinding them from seeing the truth of the concept being taught. She invoked the Spirit of knowledge, the Holy Spirit, to bring wisdom and revelation and to enlighten their understanding. She asked those students who knew</a:t>
            </a:r>
            <a:r>
              <a:rPr lang="en-US" sz="1000" kern="1200" baseline="0" dirty="0">
                <a:solidFill>
                  <a:schemeClr val="tx1"/>
                </a:solidFill>
                <a:effectLst/>
                <a:latin typeface="+mn-lt"/>
                <a:ea typeface="+mn-ea"/>
                <a:cs typeface="+mn-cs"/>
              </a:rPr>
              <a:t> how to “pray in the Spirit” to do so, as she also did. </a:t>
            </a:r>
          </a:p>
          <a:p>
            <a:pPr>
              <a:spcAft>
                <a:spcPts val="600"/>
              </a:spcAft>
            </a:pPr>
            <a:endParaRPr lang="en-US" sz="1000" kern="1200" baseline="0" dirty="0">
              <a:solidFill>
                <a:schemeClr val="tx1"/>
              </a:solidFill>
              <a:effectLst/>
              <a:latin typeface="+mn-lt"/>
              <a:ea typeface="+mn-ea"/>
              <a:cs typeface="+mn-cs"/>
            </a:endParaRPr>
          </a:p>
          <a:p>
            <a:pPr lvl="1">
              <a:spcAft>
                <a:spcPts val="600"/>
              </a:spcAft>
            </a:pPr>
            <a:r>
              <a:rPr lang="es-ES" sz="1000" dirty="0"/>
              <a:t>Para ilustrar aún más la importancia de la oración, considere lo que sucedió con Cherita, nuestra profesora de negocios, ella estaba presentando una lección de contabilidad; después de 40 minutos, sólo tres estudiantes de 25 habían comprendido el concepto. Cherita pidió a los estudiantes que cerraran sus libros, cerraron los ojos y pusieran la cabeza sobre</a:t>
            </a:r>
            <a:r>
              <a:rPr lang="es-ES" sz="1000" baseline="0" dirty="0"/>
              <a:t> el</a:t>
            </a:r>
            <a:r>
              <a:rPr lang="es-ES" sz="1000" dirty="0"/>
              <a:t> escritorio. Cherita comenzó a orar, tomando autoridad sobre cualquier cosa que les estuviera impidiendo entender del concepto que ella enseñaba. Ella invocó el Espíritu de conocimiento, el Espíritu Santo, para que</a:t>
            </a:r>
            <a:r>
              <a:rPr lang="es-ES" sz="1000" baseline="0" dirty="0"/>
              <a:t> </a:t>
            </a:r>
            <a:r>
              <a:rPr lang="es-ES" sz="1000" dirty="0"/>
              <a:t>trajera sabiduría,</a:t>
            </a:r>
            <a:r>
              <a:rPr lang="es-ES" sz="1000" baseline="0" dirty="0"/>
              <a:t> </a:t>
            </a:r>
            <a:r>
              <a:rPr lang="es-ES" sz="1000" dirty="0"/>
              <a:t>revelación y para iluminar su entendimiento. Ella le preguntó a los estudiantes quiénes sabían cómo "orar en el Espíritu" para que</a:t>
            </a:r>
            <a:r>
              <a:rPr lang="es-ES" sz="1000" baseline="0" dirty="0"/>
              <a:t> lo hicieran </a:t>
            </a:r>
            <a:r>
              <a:rPr lang="es-ES" sz="1000" dirty="0"/>
              <a:t>también.</a:t>
            </a:r>
            <a:endParaRPr lang="en-US" sz="1000" kern="1200" dirty="0">
              <a:solidFill>
                <a:schemeClr val="tx1"/>
              </a:solidFill>
              <a:effectLst/>
              <a:latin typeface="+mn-lt"/>
              <a:ea typeface="+mn-ea"/>
              <a:cs typeface="+mn-cs"/>
            </a:endParaRPr>
          </a:p>
          <a:p>
            <a:pPr>
              <a:spcAft>
                <a:spcPts val="600"/>
              </a:spcAft>
            </a:pPr>
            <a:endParaRPr lang="en-US" sz="1000" kern="1200" dirty="0">
              <a:solidFill>
                <a:schemeClr val="tx1"/>
              </a:solidFill>
              <a:effectLst/>
              <a:latin typeface="+mn-lt"/>
              <a:ea typeface="+mn-ea"/>
              <a:cs typeface="+mn-cs"/>
            </a:endParaRPr>
          </a:p>
          <a:p>
            <a:pPr>
              <a:spcAft>
                <a:spcPts val="600"/>
              </a:spcAft>
            </a:pPr>
            <a:r>
              <a:rPr lang="en-US" sz="1000" kern="1200" dirty="0">
                <a:solidFill>
                  <a:schemeClr val="tx1"/>
                </a:solidFill>
                <a:effectLst/>
                <a:latin typeface="+mn-lt"/>
                <a:ea typeface="+mn-ea"/>
                <a:cs typeface="+mn-cs"/>
              </a:rPr>
              <a:t>After about three minutes, she said,</a:t>
            </a:r>
            <a:r>
              <a:rPr lang="en-US" sz="1000" kern="1200" baseline="0" dirty="0">
                <a:solidFill>
                  <a:schemeClr val="tx1"/>
                </a:solidFill>
                <a:effectLst/>
                <a:latin typeface="+mn-lt"/>
                <a:ea typeface="+mn-ea"/>
                <a:cs typeface="+mn-cs"/>
              </a:rPr>
              <a:t> “A-men.” She asked for b</a:t>
            </a:r>
            <a:r>
              <a:rPr lang="en-US" sz="1000" kern="1200" dirty="0">
                <a:solidFill>
                  <a:schemeClr val="tx1"/>
                </a:solidFill>
                <a:effectLst/>
                <a:latin typeface="+mn-lt"/>
                <a:ea typeface="+mn-ea"/>
                <a:cs typeface="+mn-cs"/>
              </a:rPr>
              <a:t>ooks be opened. As Cherita began to teach, she found herself approaching the concept from a different point of view, under what she said was a "fresh boost of enthusiasm." What had taken her 40 minutes to teach with only a limited amount of success; under this anointing, it took only 5 minutes for the remainder of the class to master the concept.</a:t>
            </a:r>
          </a:p>
          <a:p>
            <a:pPr>
              <a:spcAft>
                <a:spcPts val="600"/>
              </a:spcAft>
            </a:pPr>
            <a:endParaRPr lang="en-US" sz="1000" kern="1200" dirty="0">
              <a:solidFill>
                <a:schemeClr val="tx1"/>
              </a:solidFill>
              <a:effectLst/>
              <a:latin typeface="+mn-lt"/>
              <a:ea typeface="+mn-ea"/>
              <a:cs typeface="+mn-cs"/>
            </a:endParaRPr>
          </a:p>
          <a:p>
            <a:pPr lvl="1">
              <a:spcAft>
                <a:spcPts val="600"/>
              </a:spcAft>
            </a:pPr>
            <a:r>
              <a:rPr lang="es-ES" sz="1000" dirty="0"/>
              <a:t>Después de unos tres minutos, ella dijo, “amén" pidió que abrieran los libros. Cuando Cherita comenzó a enseñar, empezó</a:t>
            </a:r>
            <a:r>
              <a:rPr lang="es-ES" sz="1000" baseline="0" dirty="0"/>
              <a:t> </a:t>
            </a:r>
            <a:r>
              <a:rPr lang="es-ES" sz="1000" dirty="0"/>
              <a:t>acercándose al concepto desde otro punto de vista, a lo que dijo era un "nuevo impulso de entusiasmo". Lo que le había costado 40 minutos enseñar y con poco</a:t>
            </a:r>
            <a:r>
              <a:rPr lang="es-ES" sz="1000" baseline="0" dirty="0"/>
              <a:t> </a:t>
            </a:r>
            <a:r>
              <a:rPr lang="es-ES" sz="1000" dirty="0"/>
              <a:t>éxito; bajo esta nueva unción, tardó sólo 5 minutos para que el resto de la clase pudiera dominar el concepto.</a:t>
            </a:r>
            <a:endParaRPr lang="en-US" sz="1000" kern="1200" dirty="0">
              <a:solidFill>
                <a:schemeClr val="tx1"/>
              </a:solidFill>
              <a:effectLst/>
              <a:latin typeface="+mn-lt"/>
              <a:ea typeface="+mn-ea"/>
              <a:cs typeface="+mn-cs"/>
            </a:endParaRPr>
          </a:p>
          <a:p>
            <a:pPr lvl="1">
              <a:spcAft>
                <a:spcPts val="600"/>
              </a:spcAft>
            </a:pP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14</a:t>
            </a:fld>
            <a:endParaRPr lang="en-US" dirty="0"/>
          </a:p>
        </p:txBody>
      </p:sp>
      <p:sp>
        <p:nvSpPr>
          <p:cNvPr id="6" name="Footer Placeholder 5"/>
          <p:cNvSpPr>
            <a:spLocks noGrp="1"/>
          </p:cNvSpPr>
          <p:nvPr>
            <p:ph type="ftr" sz="quarter" idx="12"/>
          </p:nvPr>
        </p:nvSpPr>
        <p:spPr/>
        <p:txBody>
          <a:bodyPr/>
          <a:lstStyle/>
          <a:p>
            <a:r>
              <a:rPr lang="en-US" dirty="0"/>
              <a:t>Spirit-Directed Education and the Classroom</a:t>
            </a:r>
          </a:p>
        </p:txBody>
      </p:sp>
    </p:spTree>
    <p:extLst>
      <p:ext uri="{BB962C8B-B14F-4D97-AF65-F5344CB8AC3E}">
        <p14:creationId xmlns:p14="http://schemas.microsoft.com/office/powerpoint/2010/main" val="1972421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b="0" kern="1200" dirty="0">
                <a:solidFill>
                  <a:schemeClr val="tx1"/>
                </a:solidFill>
                <a:effectLst/>
                <a:latin typeface="+mn-lt"/>
                <a:ea typeface="+mn-ea"/>
                <a:cs typeface="+mn-cs"/>
              </a:rPr>
              <a:t>The sixth strategy</a:t>
            </a:r>
            <a:r>
              <a:rPr lang="en-US" sz="1000" b="0" kern="1200" baseline="0" dirty="0">
                <a:solidFill>
                  <a:schemeClr val="tx1"/>
                </a:solidFill>
                <a:effectLst/>
                <a:latin typeface="+mn-lt"/>
                <a:ea typeface="+mn-ea"/>
                <a:cs typeface="+mn-cs"/>
              </a:rPr>
              <a:t> is to </a:t>
            </a:r>
            <a:r>
              <a:rPr lang="en-US" sz="1000" b="1" kern="1200" baseline="0" dirty="0">
                <a:solidFill>
                  <a:schemeClr val="tx1"/>
                </a:solidFill>
                <a:effectLst/>
                <a:latin typeface="+mn-lt"/>
                <a:ea typeface="+mn-ea"/>
                <a:cs typeface="+mn-cs"/>
              </a:rPr>
              <a:t>t</a:t>
            </a:r>
            <a:r>
              <a:rPr lang="en-US" sz="1000" b="1" kern="1200" dirty="0">
                <a:solidFill>
                  <a:schemeClr val="tx1"/>
                </a:solidFill>
                <a:effectLst/>
                <a:latin typeface="+mn-lt"/>
                <a:ea typeface="+mn-ea"/>
                <a:cs typeface="+mn-cs"/>
              </a:rPr>
              <a:t>eam up with the Holy Spirit.</a:t>
            </a:r>
            <a:r>
              <a:rPr lang="en-US" sz="1000" b="1" kern="1200" baseline="0" dirty="0">
                <a:solidFill>
                  <a:schemeClr val="tx1"/>
                </a:solidFill>
                <a:effectLst/>
                <a:latin typeface="+mn-lt"/>
                <a:ea typeface="+mn-ea"/>
                <a:cs typeface="+mn-cs"/>
              </a:rPr>
              <a:t> </a:t>
            </a:r>
            <a:r>
              <a:rPr lang="en-US" sz="1000" b="0" kern="1200" baseline="0" dirty="0">
                <a:solidFill>
                  <a:schemeClr val="tx1"/>
                </a:solidFill>
                <a:effectLst/>
                <a:latin typeface="+mn-lt"/>
                <a:ea typeface="+mn-ea"/>
                <a:cs typeface="+mn-cs"/>
              </a:rPr>
              <a:t>Consider Him as your team teacher. </a:t>
            </a:r>
            <a:r>
              <a:rPr lang="en-US" sz="1000" kern="1200" dirty="0">
                <a:solidFill>
                  <a:schemeClr val="tx1"/>
                </a:solidFill>
                <a:effectLst/>
                <a:latin typeface="+mn-lt"/>
                <a:ea typeface="+mn-ea"/>
                <a:cs typeface="+mn-cs"/>
              </a:rPr>
              <a:t>Take advantage of His presence. Ask Him to </a:t>
            </a:r>
            <a:r>
              <a:rPr lang="en-US" sz="1000" b="0" kern="1200" dirty="0">
                <a:solidFill>
                  <a:schemeClr val="tx1"/>
                </a:solidFill>
                <a:effectLst/>
                <a:latin typeface="+mn-lt"/>
                <a:ea typeface="+mn-ea"/>
                <a:cs typeface="+mn-cs"/>
              </a:rPr>
              <a:t>help you teach "all things." Invoke the Spirit of Wisdom to be present in your class.  Try it for a week and see what happens.</a:t>
            </a:r>
            <a:r>
              <a:rPr lang="en-US" sz="1000" b="0" kern="1200" baseline="0" dirty="0">
                <a:solidFill>
                  <a:schemeClr val="tx1"/>
                </a:solidFill>
                <a:effectLst/>
                <a:latin typeface="+mn-lt"/>
                <a:ea typeface="+mn-ea"/>
                <a:cs typeface="+mn-cs"/>
              </a:rPr>
              <a:t> The work of the </a:t>
            </a:r>
            <a:r>
              <a:rPr lang="en-US" sz="1000" b="0" kern="1200" dirty="0">
                <a:solidFill>
                  <a:schemeClr val="tx1"/>
                </a:solidFill>
                <a:effectLst/>
                <a:latin typeface="+mn-lt"/>
                <a:ea typeface="+mn-ea"/>
                <a:cs typeface="+mn-cs"/>
              </a:rPr>
              <a:t> Holy Spirit will</a:t>
            </a:r>
            <a:r>
              <a:rPr lang="en-US" sz="1000" b="0" kern="1200" baseline="0" dirty="0">
                <a:solidFill>
                  <a:schemeClr val="tx1"/>
                </a:solidFill>
                <a:effectLst/>
                <a:latin typeface="+mn-lt"/>
                <a:ea typeface="+mn-ea"/>
                <a:cs typeface="+mn-cs"/>
              </a:rPr>
              <a:t> become evident. Remember, </a:t>
            </a:r>
            <a:r>
              <a:rPr lang="en-US" sz="1000" b="0" kern="1200" dirty="0">
                <a:solidFill>
                  <a:schemeClr val="tx1"/>
                </a:solidFill>
                <a:effectLst/>
                <a:latin typeface="+mn-lt"/>
                <a:ea typeface="+mn-ea"/>
                <a:cs typeface="+mn-cs"/>
              </a:rPr>
              <a:t>He only will do what we ask of Him.</a:t>
            </a:r>
          </a:p>
          <a:p>
            <a:pPr>
              <a:spcAft>
                <a:spcPts val="600"/>
              </a:spcAft>
            </a:pPr>
            <a:endParaRPr lang="en-US" sz="1000" b="0" kern="1200" dirty="0">
              <a:solidFill>
                <a:schemeClr val="tx1"/>
              </a:solidFill>
              <a:effectLst/>
              <a:latin typeface="+mn-lt"/>
              <a:ea typeface="+mn-ea"/>
              <a:cs typeface="+mn-cs"/>
            </a:endParaRPr>
          </a:p>
          <a:p>
            <a:pPr lvl="1">
              <a:spcAft>
                <a:spcPts val="600"/>
              </a:spcAft>
            </a:pPr>
            <a:r>
              <a:rPr lang="es-ES" sz="1000" dirty="0"/>
              <a:t>La sexta estrategia es </a:t>
            </a:r>
            <a:r>
              <a:rPr lang="es-ES" sz="1000" b="1" dirty="0"/>
              <a:t>formar un equipo con el Espíritu Santo</a:t>
            </a:r>
            <a:r>
              <a:rPr lang="es-ES" sz="1000" dirty="0"/>
              <a:t>. Considérelo como su maestro en el equipo. Aproveche Su presencia,</a:t>
            </a:r>
            <a:r>
              <a:rPr lang="es-ES" sz="1000" baseline="0" dirty="0"/>
              <a:t> p</a:t>
            </a:r>
            <a:r>
              <a:rPr lang="es-ES" sz="1000" dirty="0"/>
              <a:t>ídale que le ayude a enseñar "todas las cosas". Invoque el Espíritu de sabiduría para que esté presente en su clase. Inténtelo por una semana y vea lo que sucede. La obra del Espíritu Santo se hará evidente. Recuerde, Él sólo hará lo que le pedimos.</a:t>
            </a:r>
            <a:endParaRPr lang="en-US" sz="1000" b="0" kern="1200" dirty="0">
              <a:solidFill>
                <a:schemeClr val="tx1"/>
              </a:solidFill>
              <a:effectLst/>
              <a:latin typeface="+mn-lt"/>
              <a:ea typeface="+mn-ea"/>
              <a:cs typeface="+mn-cs"/>
            </a:endParaRPr>
          </a:p>
          <a:p>
            <a:pPr>
              <a:spcAft>
                <a:spcPts val="600"/>
              </a:spcAft>
            </a:pPr>
            <a:endParaRPr lang="en-US" sz="1000" b="0" kern="1200" dirty="0">
              <a:solidFill>
                <a:schemeClr val="tx1"/>
              </a:solidFill>
              <a:effectLst/>
              <a:latin typeface="+mn-lt"/>
              <a:ea typeface="+mn-ea"/>
              <a:cs typeface="+mn-cs"/>
            </a:endParaRPr>
          </a:p>
          <a:p>
            <a:pPr>
              <a:spcAft>
                <a:spcPts val="600"/>
              </a:spcAft>
            </a:pPr>
            <a:r>
              <a:rPr lang="en-US" sz="1000" b="1" kern="1200" dirty="0">
                <a:solidFill>
                  <a:schemeClr val="tx1"/>
                </a:solidFill>
                <a:effectLst/>
                <a:latin typeface="+mn-lt"/>
                <a:ea typeface="+mn-ea"/>
                <a:cs typeface="+mn-cs"/>
              </a:rPr>
              <a:t>Place your dependence in</a:t>
            </a:r>
            <a:r>
              <a:rPr lang="en-US" sz="1000" b="1" kern="1200" baseline="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Him. </a:t>
            </a:r>
            <a:r>
              <a:rPr lang="en-US" sz="1000" b="0" kern="1200" dirty="0">
                <a:solidFill>
                  <a:schemeClr val="tx1"/>
                </a:solidFill>
                <a:effectLst/>
                <a:latin typeface="+mn-lt"/>
                <a:ea typeface="+mn-ea"/>
                <a:cs typeface="+mn-cs"/>
              </a:rPr>
              <a:t>His work in the classroom and in the life of the teacher is directly related to how much the teacher allows the power of the Holy Spirit to function. It is simply a matter of choice!</a:t>
            </a:r>
          </a:p>
          <a:p>
            <a:pPr>
              <a:spcAft>
                <a:spcPts val="600"/>
              </a:spcAft>
            </a:pPr>
            <a:endParaRPr lang="en-US" sz="1000" b="0" kern="1200" dirty="0">
              <a:solidFill>
                <a:schemeClr val="tx1"/>
              </a:solidFill>
              <a:effectLst/>
              <a:latin typeface="+mn-lt"/>
              <a:ea typeface="+mn-ea"/>
              <a:cs typeface="+mn-cs"/>
            </a:endParaRPr>
          </a:p>
          <a:p>
            <a:pPr lvl="1">
              <a:spcAft>
                <a:spcPts val="600"/>
              </a:spcAft>
            </a:pPr>
            <a:r>
              <a:rPr lang="es-ES" sz="1000" b="1" dirty="0" err="1"/>
              <a:t>Crée</a:t>
            </a:r>
            <a:r>
              <a:rPr lang="es-ES" sz="1000" b="1" dirty="0"/>
              <a:t> una</a:t>
            </a:r>
            <a:r>
              <a:rPr lang="es-ES" sz="1000" dirty="0"/>
              <a:t> </a:t>
            </a:r>
            <a:r>
              <a:rPr lang="es-ES" sz="1000" b="1" dirty="0"/>
              <a:t>dependencia de Él</a:t>
            </a:r>
            <a:r>
              <a:rPr lang="es-ES" sz="1000" dirty="0"/>
              <a:t>. Su trabajo en el salón y en la vida del maestro está directamente relacionado con lo mucho que el profesor permite que el poder del Espíritu Santo funcione. Es simplemente una cuestión de elección!</a:t>
            </a:r>
            <a:endParaRPr lang="en-US" sz="1000" b="0" kern="1200" dirty="0">
              <a:solidFill>
                <a:schemeClr val="tx1"/>
              </a:solidFill>
              <a:effectLst/>
              <a:latin typeface="+mn-lt"/>
              <a:ea typeface="+mn-ea"/>
              <a:cs typeface="+mn-cs"/>
            </a:endParaRPr>
          </a:p>
          <a:p>
            <a:pPr>
              <a:spcAft>
                <a:spcPts val="600"/>
              </a:spcAft>
            </a:pPr>
            <a:endParaRPr lang="en-US" sz="1000" b="0" kern="1200" dirty="0">
              <a:solidFill>
                <a:schemeClr val="tx1"/>
              </a:solidFill>
              <a:effectLst/>
              <a:latin typeface="+mn-lt"/>
              <a:ea typeface="+mn-ea"/>
              <a:cs typeface="+mn-cs"/>
            </a:endParaRPr>
          </a:p>
          <a:p>
            <a:pPr>
              <a:spcAft>
                <a:spcPts val="600"/>
              </a:spcAft>
            </a:pPr>
            <a:r>
              <a:rPr lang="en-US" sz="1000" b="0" kern="1200" dirty="0">
                <a:solidFill>
                  <a:schemeClr val="tx1"/>
                </a:solidFill>
                <a:effectLst/>
                <a:latin typeface="+mn-lt"/>
                <a:ea typeface="+mn-ea"/>
                <a:cs typeface="+mn-cs"/>
              </a:rPr>
              <a:t>Much of the time the Holy Spirit’s availability is simply ignored or not acknowledged. When this happens, the teacher must place their dependence solely on their professional training and experience. </a:t>
            </a:r>
          </a:p>
          <a:p>
            <a:pPr>
              <a:spcAft>
                <a:spcPts val="600"/>
              </a:spcAft>
            </a:pPr>
            <a:endParaRPr lang="en-US" sz="1000" b="0" kern="1200" dirty="0">
              <a:solidFill>
                <a:schemeClr val="tx1"/>
              </a:solidFill>
              <a:effectLst/>
              <a:latin typeface="+mn-lt"/>
              <a:ea typeface="+mn-ea"/>
              <a:cs typeface="+mn-cs"/>
            </a:endParaRPr>
          </a:p>
          <a:p>
            <a:pPr lvl="1">
              <a:spcAft>
                <a:spcPts val="600"/>
              </a:spcAft>
            </a:pPr>
            <a:r>
              <a:rPr lang="es-ES" sz="1000" dirty="0"/>
              <a:t>Muchas veces la disponibilidad del Espíritu Santo es simplemente ignorada o no es reconocida. Cuando esto sucede, el profesor debe poner</a:t>
            </a:r>
            <a:r>
              <a:rPr lang="es-ES" sz="1000" baseline="0" dirty="0"/>
              <a:t> a un</a:t>
            </a:r>
            <a:r>
              <a:rPr lang="es-ES" sz="1000" dirty="0"/>
              <a:t> lado</a:t>
            </a:r>
            <a:r>
              <a:rPr lang="es-ES" sz="1000" baseline="0" dirty="0"/>
              <a:t> </a:t>
            </a:r>
            <a:r>
              <a:rPr lang="es-ES" sz="1000" dirty="0"/>
              <a:t>su dependencia</a:t>
            </a:r>
            <a:r>
              <a:rPr lang="es-ES" sz="1000" baseline="0" dirty="0"/>
              <a:t> </a:t>
            </a:r>
            <a:r>
              <a:rPr lang="es-ES" sz="1000" dirty="0"/>
              <a:t>en la</a:t>
            </a:r>
            <a:r>
              <a:rPr lang="es-ES" sz="1000" baseline="0" dirty="0"/>
              <a:t> </a:t>
            </a:r>
            <a:r>
              <a:rPr lang="es-ES" sz="1000" dirty="0"/>
              <a:t>formación profesional y experiencia.</a:t>
            </a:r>
            <a:endParaRPr lang="en-US" sz="1000" b="0" kern="1200" dirty="0">
              <a:solidFill>
                <a:schemeClr val="tx1"/>
              </a:solidFill>
              <a:effectLst/>
              <a:latin typeface="+mn-lt"/>
              <a:ea typeface="+mn-ea"/>
              <a:cs typeface="+mn-cs"/>
            </a:endParaRPr>
          </a:p>
          <a:p>
            <a:pPr>
              <a:spcAft>
                <a:spcPts val="600"/>
              </a:spcAft>
            </a:pPr>
            <a:endParaRPr lang="en-US" sz="1000" b="0" kern="1200" dirty="0">
              <a:solidFill>
                <a:schemeClr val="tx1"/>
              </a:solidFill>
              <a:effectLst/>
              <a:latin typeface="+mn-lt"/>
              <a:ea typeface="+mn-ea"/>
              <a:cs typeface="+mn-cs"/>
            </a:endParaRPr>
          </a:p>
          <a:p>
            <a:pPr>
              <a:spcAft>
                <a:spcPts val="600"/>
              </a:spcAft>
            </a:pPr>
            <a:r>
              <a:rPr lang="en-US" sz="1000" b="0" kern="1200" dirty="0">
                <a:solidFill>
                  <a:schemeClr val="tx1"/>
                </a:solidFill>
                <a:effectLst/>
                <a:latin typeface="+mn-lt"/>
                <a:ea typeface="+mn-ea"/>
                <a:cs typeface="+mn-cs"/>
              </a:rPr>
              <a:t>Of course there is nothing more the devil likes than to see a teacher not recognizing the full potential they have through the Holy Spirit. There</a:t>
            </a:r>
            <a:r>
              <a:rPr lang="en-US" sz="1000" b="0" kern="1200" baseline="0" dirty="0">
                <a:solidFill>
                  <a:schemeClr val="tx1"/>
                </a:solidFill>
                <a:effectLst/>
                <a:latin typeface="+mn-lt"/>
                <a:ea typeface="+mn-ea"/>
                <a:cs typeface="+mn-cs"/>
              </a:rPr>
              <a:t> are at least 40 benefits from using the Holy Spirit as your team teacher. Consider at least the following three benefits.</a:t>
            </a:r>
          </a:p>
          <a:p>
            <a:pPr>
              <a:spcAft>
                <a:spcPts val="600"/>
              </a:spcAft>
            </a:pPr>
            <a:endParaRPr lang="en-US" sz="1000" b="0" kern="1200" baseline="0" dirty="0">
              <a:solidFill>
                <a:schemeClr val="tx1"/>
              </a:solidFill>
              <a:effectLst/>
              <a:latin typeface="+mn-lt"/>
              <a:ea typeface="+mn-ea"/>
              <a:cs typeface="+mn-cs"/>
            </a:endParaRPr>
          </a:p>
          <a:p>
            <a:pPr lvl="1">
              <a:spcAft>
                <a:spcPts val="600"/>
              </a:spcAft>
            </a:pPr>
            <a:r>
              <a:rPr lang="es-ES" sz="1000" dirty="0"/>
              <a:t>Por supuesto, no hay nada más que le guste al diablo que ver a un profesor que no reconoce todo el potencial que tiene a través del Espíritu Santo. Hay al menos 40 beneficios de usar el Espíritu Santo como su maestro en el equipo. Considere por lo menos los siguientes tres beneficios.</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15</a:t>
            </a:fld>
            <a:endParaRPr lang="en-US" dirty="0"/>
          </a:p>
        </p:txBody>
      </p:sp>
      <p:sp>
        <p:nvSpPr>
          <p:cNvPr id="6" name="Footer Placeholder 5"/>
          <p:cNvSpPr>
            <a:spLocks noGrp="1"/>
          </p:cNvSpPr>
          <p:nvPr>
            <p:ph type="ftr" sz="quarter" idx="12"/>
          </p:nvPr>
        </p:nvSpPr>
        <p:spPr/>
        <p:txBody>
          <a:bodyPr/>
          <a:lstStyle/>
          <a:p>
            <a:r>
              <a:rPr lang="en-US" dirty="0"/>
              <a:t>Spirit-Directed Education and the Classroom</a:t>
            </a:r>
          </a:p>
        </p:txBody>
      </p:sp>
    </p:spTree>
    <p:extLst>
      <p:ext uri="{BB962C8B-B14F-4D97-AF65-F5344CB8AC3E}">
        <p14:creationId xmlns:p14="http://schemas.microsoft.com/office/powerpoint/2010/main" val="3005397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u="none" kern="1200" dirty="0">
                <a:solidFill>
                  <a:schemeClr val="tx1"/>
                </a:solidFill>
                <a:effectLst/>
                <a:latin typeface="+mn-lt"/>
                <a:ea typeface="+mn-ea"/>
                <a:cs typeface="+mn-cs"/>
              </a:rPr>
              <a:t>The Holy Spirit</a:t>
            </a:r>
            <a:r>
              <a:rPr lang="en-US" sz="1000" b="1" u="none" kern="1200" baseline="0" dirty="0">
                <a:solidFill>
                  <a:schemeClr val="tx1"/>
                </a:solidFill>
                <a:effectLst/>
                <a:latin typeface="+mn-lt"/>
                <a:ea typeface="+mn-ea"/>
                <a:cs typeface="+mn-cs"/>
              </a:rPr>
              <a:t> </a:t>
            </a:r>
            <a:r>
              <a:rPr lang="en-US" sz="1000" b="0" u="none" kern="1200" baseline="0" dirty="0">
                <a:solidFill>
                  <a:schemeClr val="tx1"/>
                </a:solidFill>
                <a:effectLst/>
                <a:latin typeface="+mn-lt"/>
                <a:ea typeface="+mn-ea"/>
                <a:cs typeface="+mn-cs"/>
              </a:rPr>
              <a:t>1) q</a:t>
            </a:r>
            <a:r>
              <a:rPr lang="en-US" sz="1000" b="0" u="none" kern="1200" dirty="0">
                <a:solidFill>
                  <a:schemeClr val="tx1"/>
                </a:solidFill>
                <a:effectLst/>
                <a:latin typeface="+mn-lt"/>
                <a:ea typeface="+mn-ea"/>
                <a:cs typeface="+mn-cs"/>
              </a:rPr>
              <a:t>uickens our understanding (1 Cor. 2:9-16; Isa. 11:2). 2)He offers new patterns of thinking and acting. (2 Cor. 5:17), and 3) He facilitates teaching and makes learning happen (1 John 2:20-27)</a:t>
            </a:r>
          </a:p>
          <a:p>
            <a:endParaRPr lang="en-US" sz="1000" b="0" u="none" kern="1200" dirty="0">
              <a:solidFill>
                <a:schemeClr val="tx1"/>
              </a:solidFill>
              <a:effectLst/>
              <a:latin typeface="+mn-lt"/>
              <a:ea typeface="+mn-ea"/>
              <a:cs typeface="+mn-cs"/>
            </a:endParaRPr>
          </a:p>
          <a:p>
            <a:pPr lvl="1"/>
            <a:r>
              <a:rPr lang="es-ES" sz="1000" b="0" dirty="0"/>
              <a:t>El Espíritu Santo 1) acelera nuestro entendimiento (1 Corintios 2: 9-16, Isaías 11: 2). 2) Ofrece nuevos patrones de pensamiento y forma de actuar. (2 Corintios 5:17), y 3) Él facilita la enseñanza y hace que el aprendizaje suceda (1 Juan 2: 20-27)</a:t>
            </a:r>
            <a:endParaRPr lang="en-US" sz="1000" b="0" u="none" kern="1200" dirty="0">
              <a:solidFill>
                <a:schemeClr val="tx1"/>
              </a:solidFill>
              <a:effectLst/>
              <a:latin typeface="+mn-lt"/>
              <a:ea typeface="+mn-ea"/>
              <a:cs typeface="+mn-cs"/>
            </a:endParaRPr>
          </a:p>
          <a:p>
            <a:endParaRPr lang="en-US" sz="1000" b="1" u="none" kern="1200" dirty="0">
              <a:solidFill>
                <a:schemeClr val="tx1"/>
              </a:solidFill>
              <a:effectLst/>
              <a:latin typeface="+mn-lt"/>
              <a:ea typeface="+mn-ea"/>
              <a:cs typeface="+mn-cs"/>
            </a:endParaRPr>
          </a:p>
          <a:p>
            <a:r>
              <a:rPr lang="en-US" sz="1000" b="0" u="none" kern="1200" dirty="0">
                <a:solidFill>
                  <a:schemeClr val="tx1"/>
                </a:solidFill>
                <a:effectLst/>
                <a:latin typeface="+mn-lt"/>
                <a:ea typeface="+mn-ea"/>
                <a:cs typeface="+mn-cs"/>
              </a:rPr>
              <a:t>This</a:t>
            </a:r>
            <a:r>
              <a:rPr lang="en-US" sz="1000" b="0" u="none" kern="1200" baseline="0" dirty="0">
                <a:solidFill>
                  <a:schemeClr val="tx1"/>
                </a:solidFill>
                <a:effectLst/>
                <a:latin typeface="+mn-lt"/>
                <a:ea typeface="+mn-ea"/>
                <a:cs typeface="+mn-cs"/>
              </a:rPr>
              <a:t> ends Session 2, Part 1. </a:t>
            </a:r>
          </a:p>
          <a:p>
            <a:endParaRPr lang="en-US" sz="1000" b="0" u="none" kern="1200" baseline="0" dirty="0">
              <a:solidFill>
                <a:schemeClr val="tx1"/>
              </a:solidFill>
              <a:effectLst/>
              <a:latin typeface="+mn-lt"/>
              <a:ea typeface="+mn-ea"/>
              <a:cs typeface="+mn-cs"/>
            </a:endParaRPr>
          </a:p>
          <a:p>
            <a:pPr lvl="1"/>
            <a:r>
              <a:rPr lang="es-ES" sz="1000" dirty="0"/>
              <a:t>Esto termina la Sesión 2, Parte 1.</a:t>
            </a:r>
            <a:endParaRPr lang="en-US" sz="1000" b="0" u="none" kern="1200" dirty="0">
              <a:solidFill>
                <a:schemeClr val="tx1"/>
              </a:solidFill>
              <a:effectLst/>
              <a:latin typeface="+mn-lt"/>
              <a:ea typeface="+mn-ea"/>
              <a:cs typeface="+mn-cs"/>
            </a:endParaRPr>
          </a:p>
          <a:p>
            <a:endParaRPr lang="en-US" sz="1200" u="none" kern="1200" dirty="0">
              <a:solidFill>
                <a:schemeClr val="tx1"/>
              </a:solidFill>
              <a:effectLst/>
              <a:latin typeface="+mn-lt"/>
              <a:ea typeface="+mn-ea"/>
              <a:cs typeface="+mn-cs"/>
              <a:hlinkClick r:id="" action="ppaction://hlinkfile"/>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16</a:t>
            </a:fld>
            <a:endParaRPr lang="en-US"/>
          </a:p>
        </p:txBody>
      </p:sp>
      <p:sp>
        <p:nvSpPr>
          <p:cNvPr id="6" name="Footer Placeholder 5"/>
          <p:cNvSpPr>
            <a:spLocks noGrp="1"/>
          </p:cNvSpPr>
          <p:nvPr>
            <p:ph type="ftr" sz="quarter" idx="12"/>
          </p:nvPr>
        </p:nvSpPr>
        <p:spPr/>
        <p:txBody>
          <a:bodyPr/>
          <a:lstStyle/>
          <a:p>
            <a:r>
              <a:rPr lang="en-US"/>
              <a:t>Spirit-Directed Education and the Classroom</a:t>
            </a:r>
          </a:p>
        </p:txBody>
      </p:sp>
    </p:spTree>
    <p:extLst>
      <p:ext uri="{BB962C8B-B14F-4D97-AF65-F5344CB8AC3E}">
        <p14:creationId xmlns:p14="http://schemas.microsoft.com/office/powerpoint/2010/main" val="97688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 Session 1, Part 1, we addressed six aspects of</a:t>
            </a:r>
            <a:r>
              <a:rPr lang="en-US" sz="1000" baseline="0" dirty="0"/>
              <a:t> the spirit-directed approach to educating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514350" indent="-514350">
              <a:buFont typeface="+mj-lt"/>
              <a:buAutoNum type="arabicPeriod"/>
            </a:pPr>
            <a:r>
              <a:rPr lang="en-US" sz="1000" dirty="0"/>
              <a:t>Change flows from the inside to the outside (begins with a change</a:t>
            </a:r>
            <a:r>
              <a:rPr lang="en-US" sz="1000" baseline="0" dirty="0"/>
              <a:t> in heart).</a:t>
            </a:r>
          </a:p>
          <a:p>
            <a:pPr marL="514350" indent="-514350">
              <a:buFont typeface="+mj-lt"/>
              <a:buAutoNum type="arabicPeriod"/>
            </a:pPr>
            <a:r>
              <a:rPr lang="en-US" sz="1000" baseline="0" dirty="0"/>
              <a:t>Ch</a:t>
            </a:r>
            <a:r>
              <a:rPr lang="en-US" sz="1000" dirty="0"/>
              <a:t>ange requires a willing mind (The</a:t>
            </a:r>
            <a:r>
              <a:rPr lang="en-US" sz="1000" baseline="0" dirty="0"/>
              <a:t> Holy Spirit </a:t>
            </a:r>
            <a:r>
              <a:rPr lang="en-US" sz="1000" dirty="0"/>
              <a:t>speaks to the student’s recreated spirit which sends the message to their</a:t>
            </a:r>
            <a:r>
              <a:rPr lang="en-US" sz="1000" baseline="0" dirty="0"/>
              <a:t> </a:t>
            </a:r>
            <a:r>
              <a:rPr lang="en-US" sz="1000" dirty="0"/>
              <a:t>mind to think and act).</a:t>
            </a:r>
          </a:p>
          <a:p>
            <a:pPr marL="514350" indent="-514350">
              <a:buFont typeface="+mj-lt"/>
              <a:buAutoNum type="arabicPeriod"/>
            </a:pPr>
            <a:r>
              <a:rPr lang="en-US" sz="1000" dirty="0"/>
              <a:t>Change follows the perception of the recreated spirit (Students</a:t>
            </a:r>
            <a:r>
              <a:rPr lang="en-US" sz="1000" baseline="0" dirty="0"/>
              <a:t> know the voice of their recreated spirit vs. the voice of their body and mind).</a:t>
            </a:r>
            <a:endParaRPr lang="en-US" sz="1000" dirty="0"/>
          </a:p>
          <a:p>
            <a:pPr marL="514350" indent="-514350">
              <a:buFont typeface="+mj-lt"/>
              <a:buAutoNum type="arabicPeriod"/>
            </a:pPr>
            <a:r>
              <a:rPr lang="en-US" sz="1000" dirty="0"/>
              <a:t>Change follows the submission of the will (the devil can’t make a student do anything. His </a:t>
            </a:r>
            <a:r>
              <a:rPr lang="en-US" sz="1000" baseline="0" dirty="0"/>
              <a:t> actions follow an act of his will).</a:t>
            </a:r>
            <a:endParaRPr lang="en-US" sz="1000" dirty="0"/>
          </a:p>
          <a:p>
            <a:pPr marL="514350" indent="-514350">
              <a:buFont typeface="+mj-lt"/>
              <a:buAutoNum type="arabicPeriod"/>
            </a:pPr>
            <a:r>
              <a:rPr lang="en-US" sz="1000" dirty="0"/>
              <a:t>Change requires new ways of thinking (as students thinks, so are they).</a:t>
            </a:r>
          </a:p>
          <a:p>
            <a:pPr marL="514350" indent="-514350">
              <a:buFont typeface="+mj-lt"/>
              <a:buAutoNum type="arabicPeriod"/>
            </a:pPr>
            <a:r>
              <a:rPr lang="en-US" sz="1000" dirty="0"/>
              <a:t>Change requires dealing with the rebellious body (students</a:t>
            </a:r>
            <a:r>
              <a:rPr lang="en-US" sz="1000" baseline="0" dirty="0"/>
              <a:t> learn to deal </a:t>
            </a:r>
            <a:r>
              <a:rPr lang="en-US" sz="1000" dirty="0"/>
              <a:t>with impulses, passions, desires,</a:t>
            </a:r>
            <a:r>
              <a:rPr lang="en-US" sz="1000" baseline="0" dirty="0"/>
              <a:t> self-centeredness).</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s-ES" dirty="0"/>
              <a:t>En la Sesión 1, Parte 1, abordamos seis aspectos del enfoque orientado al espíritu para educar a los estudiantes.</a:t>
            </a:r>
            <a:br>
              <a:rPr lang="es-ES" dirty="0"/>
            </a:br>
            <a:br>
              <a:rPr lang="es-ES" dirty="0"/>
            </a:br>
            <a:r>
              <a:rPr lang="es-ES" dirty="0"/>
              <a:t>1. El cambio fluye desde el interior hacia el exterior (comienza con un cambio en el corazón).</a:t>
            </a:r>
            <a:br>
              <a:rPr lang="es-ES" dirty="0"/>
            </a:br>
            <a:r>
              <a:rPr lang="es-ES" dirty="0"/>
              <a:t>2. El cambio requiere una mente dispuesta (El Espíritu Santo habla al espíritu recreado del estudiante, que envía el mensaje a su mente para pensar y actuar).</a:t>
            </a:r>
            <a:br>
              <a:rPr lang="es-ES" dirty="0"/>
            </a:br>
            <a:r>
              <a:rPr lang="es-ES" dirty="0"/>
              <a:t>3. El cambio sigue la percepción del espíritu recreado (Los estudiantes saben cual</a:t>
            </a:r>
            <a:r>
              <a:rPr lang="es-ES" baseline="0" dirty="0"/>
              <a:t> es la</a:t>
            </a:r>
            <a:r>
              <a:rPr lang="es-ES" dirty="0"/>
              <a:t> voz de su espíritu recreado y la voz de su cuerpo y mente).</a:t>
            </a:r>
            <a:br>
              <a:rPr lang="es-ES" dirty="0"/>
            </a:br>
            <a:r>
              <a:rPr lang="es-ES" dirty="0"/>
              <a:t>4. El cambio sigue a la sumisión de la voluntad (el diablo no puede hacer que un estudiante haga nada, sus acciones siguen un acto de su voluntad).</a:t>
            </a:r>
            <a:br>
              <a:rPr lang="es-ES" dirty="0"/>
            </a:br>
            <a:r>
              <a:rPr lang="es-ES" dirty="0"/>
              <a:t>5. El cambio requiere nuevas maneras de pensar (como los estudiantes piensan, así</a:t>
            </a:r>
            <a:r>
              <a:rPr lang="es-ES" baseline="0" dirty="0"/>
              <a:t> </a:t>
            </a:r>
            <a:r>
              <a:rPr lang="es-ES" dirty="0"/>
              <a:t>son).</a:t>
            </a:r>
            <a:br>
              <a:rPr lang="es-ES" dirty="0"/>
            </a:br>
            <a:r>
              <a:rPr lang="es-ES" dirty="0"/>
              <a:t>6. El cambio requiere lidiar con el cuerpo rebelde (los estudiantes aprenden a lidiar con impulsos, pasiones, deseos, egocentrismo).</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2</a:t>
            </a:fld>
            <a:endParaRPr lang="en-US" dirty="0"/>
          </a:p>
        </p:txBody>
      </p:sp>
      <p:sp>
        <p:nvSpPr>
          <p:cNvPr id="6" name="Footer Placeholder 5"/>
          <p:cNvSpPr>
            <a:spLocks noGrp="1"/>
          </p:cNvSpPr>
          <p:nvPr>
            <p:ph type="ftr" sz="quarter" idx="12"/>
          </p:nvPr>
        </p:nvSpPr>
        <p:spPr/>
        <p:txBody>
          <a:bodyPr/>
          <a:lstStyle/>
          <a:p>
            <a:r>
              <a:rPr lang="en-US" dirty="0"/>
              <a:t>Spirit-Directed Education and the Classroom</a:t>
            </a:r>
          </a:p>
        </p:txBody>
      </p:sp>
    </p:spTree>
    <p:extLst>
      <p:ext uri="{BB962C8B-B14F-4D97-AF65-F5344CB8AC3E}">
        <p14:creationId xmlns:p14="http://schemas.microsoft.com/office/powerpoint/2010/main" val="338219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 Session 1, Part 2, we addressed six aspects of</a:t>
            </a:r>
            <a:r>
              <a:rPr lang="en-US" sz="1000" baseline="0" dirty="0"/>
              <a:t> training the recreated spirit.</a:t>
            </a:r>
          </a:p>
          <a:p>
            <a:pPr marL="514350" indent="-514350">
              <a:buFont typeface="+mj-lt"/>
              <a:buAutoNum type="arabicPeriod"/>
            </a:pPr>
            <a:r>
              <a:rPr lang="en-US" sz="1000" dirty="0"/>
              <a:t>Meditating on the Word.</a:t>
            </a:r>
          </a:p>
          <a:p>
            <a:pPr marL="514350" indent="-514350">
              <a:buFont typeface="+mj-lt"/>
              <a:buAutoNum type="arabicPeriod"/>
            </a:pPr>
            <a:r>
              <a:rPr lang="en-US" sz="1000" dirty="0"/>
              <a:t>Becoming a doer of the Word.</a:t>
            </a:r>
          </a:p>
          <a:p>
            <a:pPr marL="514350" indent="-514350">
              <a:buFont typeface="+mj-lt"/>
              <a:buAutoNum type="arabicPeriod"/>
            </a:pPr>
            <a:r>
              <a:rPr lang="en-US" sz="1000" dirty="0"/>
              <a:t>Allowing the Word to be first place.</a:t>
            </a:r>
          </a:p>
          <a:p>
            <a:pPr marL="514350" indent="-514350">
              <a:buFont typeface="+mj-lt"/>
              <a:buAutoNum type="arabicPeriod"/>
            </a:pPr>
            <a:r>
              <a:rPr lang="en-US" sz="1000" dirty="0"/>
              <a:t>Training to hear the voice of the recreated spirit. </a:t>
            </a:r>
          </a:p>
          <a:p>
            <a:pPr marL="514350" indent="-514350">
              <a:buFont typeface="+mj-lt"/>
              <a:buAutoNum type="arabicPeriod"/>
            </a:pPr>
            <a:r>
              <a:rPr lang="en-US" sz="1000" dirty="0"/>
              <a:t>Creating</a:t>
            </a:r>
            <a:r>
              <a:rPr lang="en-US" sz="1000" baseline="0" dirty="0"/>
              <a:t> </a:t>
            </a:r>
            <a:r>
              <a:rPr lang="en-US" sz="1000" dirty="0"/>
              <a:t>a sensitivity to the recreated spirit.</a:t>
            </a:r>
          </a:p>
          <a:p>
            <a:pPr marL="514350" indent="-514350">
              <a:buFont typeface="+mj-lt"/>
              <a:buAutoNum type="arabicPeriod"/>
            </a:pPr>
            <a:r>
              <a:rPr lang="en-US" sz="1000" dirty="0"/>
              <a:t>Recognizing</a:t>
            </a:r>
            <a:r>
              <a:rPr lang="en-US" sz="1000" baseline="0" dirty="0"/>
              <a:t> and dealing with reactions to conviction.</a:t>
            </a:r>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When the recreated spirit is in control, the exterior, overt behavior will change to match the spirit. As a result, students begin to act godly, regardless of the environment they are in – home, church, school, public places, or in the privacy of their bedrooms.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As the student’s will is surrendered to the prompting of the recreated spirit, God will be able to work in them, as Philippians 2:13 says, “</a:t>
            </a:r>
            <a:r>
              <a:rPr lang="en-US" sz="1000" i="1" baseline="0" dirty="0"/>
              <a:t>both to will and to do for His good pleasure.”</a:t>
            </a:r>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s-ES" dirty="0"/>
              <a:t>En la Sesión 1, Parte 2, abordamos seis aspectos del entrenamiento del espíritu recreado.</a:t>
            </a:r>
            <a:br>
              <a:rPr lang="es-ES" dirty="0"/>
            </a:br>
            <a:br>
              <a:rPr lang="es-ES" dirty="0"/>
            </a:br>
            <a:r>
              <a:rPr lang="es-ES" dirty="0"/>
              <a:t>1. Meditar en la Palabra.</a:t>
            </a:r>
            <a:br>
              <a:rPr lang="es-ES" dirty="0"/>
            </a:br>
            <a:r>
              <a:rPr lang="es-ES" dirty="0"/>
              <a:t>2. Convertirse en un hacedor de la Palabra.</a:t>
            </a:r>
            <a:br>
              <a:rPr lang="es-ES" dirty="0"/>
            </a:br>
            <a:r>
              <a:rPr lang="es-ES" dirty="0"/>
              <a:t>3. Permitir que la Palabra tenga el primer lugar.</a:t>
            </a:r>
            <a:br>
              <a:rPr lang="es-ES" dirty="0"/>
            </a:br>
            <a:r>
              <a:rPr lang="es-ES" dirty="0"/>
              <a:t>4. Entrenamiento para escuchar la voz del espíritu recreado.</a:t>
            </a:r>
            <a:br>
              <a:rPr lang="es-ES" dirty="0"/>
            </a:br>
            <a:r>
              <a:rPr lang="es-ES" dirty="0"/>
              <a:t>5. Crear una sensibilidad al espíritu recreado.</a:t>
            </a:r>
            <a:br>
              <a:rPr lang="es-ES" dirty="0"/>
            </a:br>
            <a:r>
              <a:rPr lang="es-ES" dirty="0"/>
              <a:t>6. Reconocer y lidiar</a:t>
            </a:r>
            <a:r>
              <a:rPr lang="es-ES" baseline="0" dirty="0"/>
              <a:t> con </a:t>
            </a:r>
            <a:r>
              <a:rPr lang="es-ES" dirty="0"/>
              <a:t>las reacciones hacía la convicción.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s-E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s-ES" dirty="0"/>
              <a:t>Cuando el espíritu recreado está en control, el exterior, cambiará para que coincida con ese espíritu. Como resultado, los estudiantes comenzarán a actuar de manera piadosa, independientemente del ambiente en el que se encuentren - hogar, iglesia, escuela, lugares públicos o en la privacidad de sus habitaciones.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s-E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s-ES" dirty="0"/>
              <a:t>Como la voluntad del estudiante se rinde al impulso del espíritu recreado, Dios podrá obrar en ellos, como dice Filipenses 2:13, “porque Dios es el que en vosotros produce</a:t>
            </a:r>
            <a:r>
              <a:rPr lang="es-ES" baseline="0" dirty="0"/>
              <a:t> el querer como el hacer, por su buena voluntad</a:t>
            </a:r>
            <a:r>
              <a:rPr lang="es-ES" dirty="0"/>
              <a:t>".</a:t>
            </a:r>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3</a:t>
            </a:fld>
            <a:endParaRPr lang="en-US" dirty="0"/>
          </a:p>
        </p:txBody>
      </p:sp>
      <p:sp>
        <p:nvSpPr>
          <p:cNvPr id="6" name="Footer Placeholder 5"/>
          <p:cNvSpPr>
            <a:spLocks noGrp="1"/>
          </p:cNvSpPr>
          <p:nvPr>
            <p:ph type="ftr" sz="quarter" idx="12"/>
          </p:nvPr>
        </p:nvSpPr>
        <p:spPr/>
        <p:txBody>
          <a:bodyPr/>
          <a:lstStyle/>
          <a:p>
            <a:r>
              <a:rPr lang="en-US" dirty="0"/>
              <a:t>Spirit-Directed Education and the Classroom</a:t>
            </a:r>
          </a:p>
        </p:txBody>
      </p:sp>
    </p:spTree>
    <p:extLst>
      <p:ext uri="{BB962C8B-B14F-4D97-AF65-F5344CB8AC3E}">
        <p14:creationId xmlns:p14="http://schemas.microsoft.com/office/powerpoint/2010/main" val="225806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mn-lt"/>
                <a:ea typeface="+mn-ea"/>
                <a:cs typeface="+mn-cs"/>
              </a:rPr>
              <a:t>The primary focus in this session is</a:t>
            </a:r>
            <a:r>
              <a:rPr lang="en-US" sz="1000" kern="1200" baseline="0" dirty="0">
                <a:solidFill>
                  <a:schemeClr val="tx1"/>
                </a:solidFill>
                <a:effectLst/>
                <a:latin typeface="+mn-lt"/>
                <a:ea typeface="+mn-ea"/>
                <a:cs typeface="+mn-cs"/>
              </a:rPr>
              <a:t> on spirit-directed education and the classroom.</a:t>
            </a: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mn-lt"/>
                <a:ea typeface="+mn-ea"/>
                <a:cs typeface="+mn-cs"/>
              </a:rPr>
              <a:t>Over the years, I walked into hundreds of classrooms, many of which had everything teachers need. As you can see on these slides, there are classrooms where teachers have decorated walls,</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plenty of furniture, instructional resources, </a:t>
            </a:r>
            <a:r>
              <a:rPr lang="en-US" sz="1000" dirty="0"/>
              <a:t>projectors, Smartboards, rugs to sit on, and bookcases full</a:t>
            </a:r>
            <a:r>
              <a:rPr lang="en-US" sz="1000" baseline="0" dirty="0"/>
              <a:t> of books</a:t>
            </a:r>
            <a:r>
              <a:rPr lang="en-US" sz="1000" dirty="0"/>
              <a:t>.</a:t>
            </a:r>
            <a:r>
              <a:rPr lang="en-US" sz="1000" baseline="0" dirty="0"/>
              <a:t> They even on display the Bible and Christian flag. Scripture verses are posted on the walls.  After all, walls can be used to teach.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aseline="0" dirty="0"/>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dirty="0"/>
              <a:t>El enfoque principal en esta sesión es sobre la educación dirigida por</a:t>
            </a:r>
            <a:r>
              <a:rPr lang="es-ES" sz="1000" baseline="0" dirty="0"/>
              <a:t> el</a:t>
            </a:r>
            <a:r>
              <a:rPr lang="es-ES" sz="1000" dirty="0"/>
              <a:t> espíritu y el salón</a:t>
            </a:r>
            <a:r>
              <a:rPr lang="es-ES" sz="1000" baseline="0" dirty="0"/>
              <a:t> de clases</a:t>
            </a:r>
            <a:r>
              <a:rPr lang="es-ES" sz="1000" dirty="0"/>
              <a:t>.</a:t>
            </a:r>
            <a:br>
              <a:rPr lang="es-ES" sz="1000" dirty="0"/>
            </a:br>
            <a:r>
              <a:rPr lang="es-ES" sz="1000" dirty="0"/>
              <a:t>A lo largo de los años, entré a</a:t>
            </a:r>
            <a:r>
              <a:rPr lang="es-ES" sz="1000" baseline="0" dirty="0"/>
              <a:t> muchas</a:t>
            </a:r>
            <a:r>
              <a:rPr lang="es-ES" sz="1000" dirty="0"/>
              <a:t> aulas, muchas de las cuales tenían todo lo que los profesores necesitan. Como se puede ver en estas diapositivas, hay aulas donde los maestros tienen paredes decoradas, un montón de muebles, recursos de instrucción, proyectores, tableros inteligentes, alfombras para sentarse y estantes llenos de libros. Incluso exhiben la Biblia y la bandera cristiana. Los versículos de las escrituras están puestos en las paredes. Después de todo, las paredes se pueden utilizar para enseñar.</a:t>
            </a:r>
            <a:endParaRPr lang="en-US" sz="1000" baseline="0" dirty="0"/>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mn-lt"/>
                <a:ea typeface="+mn-ea"/>
                <a:cs typeface="+mn-cs"/>
              </a:rPr>
              <a:t>The classroom appearance may look very inviting and offers a mindset for learning;</a:t>
            </a:r>
            <a:r>
              <a:rPr lang="en-US" sz="1000" kern="1200" baseline="0" dirty="0">
                <a:solidFill>
                  <a:schemeClr val="tx1"/>
                </a:solidFill>
                <a:effectLst/>
                <a:latin typeface="+mn-lt"/>
                <a:ea typeface="+mn-ea"/>
                <a:cs typeface="+mn-cs"/>
              </a:rPr>
              <a:t> these two rooms are very inviting and help to make students want to come to class.  Although highly decorated rooms may be distracting for some students, most enjoy the stimulating </a:t>
            </a:r>
            <a:r>
              <a:rPr lang="en-US" sz="1000" dirty="0"/>
              <a:t>visual environment.  When</a:t>
            </a:r>
            <a:r>
              <a:rPr lang="en-US" sz="1000" baseline="0" dirty="0"/>
              <a:t> asked about the decorations in their room, one middle school student said, “</a:t>
            </a:r>
            <a:r>
              <a:rPr lang="en-US" sz="1000" dirty="0"/>
              <a:t>decorated classroom enhances creativity among students.</a:t>
            </a:r>
            <a:r>
              <a:rPr lang="en-US" sz="1000" baseline="0" dirty="0"/>
              <a:t> </a:t>
            </a:r>
            <a:r>
              <a:rPr lang="en-US" sz="1000" dirty="0"/>
              <a:t>The bare walls cause students to lose interest in what the teacher is saying, some may even fall asleep. It causes alterations in our desire to learn and our levels of engagement.” If you were to ask your students about how your room</a:t>
            </a:r>
            <a:r>
              <a:rPr lang="en-US" sz="1000" baseline="0" dirty="0"/>
              <a:t> is decorated, most would say, “decorated </a:t>
            </a:r>
            <a:r>
              <a:rPr lang="en-US" sz="1000" dirty="0"/>
              <a:t>classrooms do help me learn.”</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dirty="0"/>
              <a:t>La apariencia del salón puede ser muy atractiva y ofrecer un</a:t>
            </a:r>
            <a:r>
              <a:rPr lang="es-ES" sz="1000" baseline="0" dirty="0"/>
              <a:t> ambiente</a:t>
            </a:r>
            <a:r>
              <a:rPr lang="es-ES" sz="1000" dirty="0"/>
              <a:t> para el aprendizaje; estos dos salones son muy acogedoras y ayudan a que los estudiantes quieran venir a clase. Aunque los salones con</a:t>
            </a:r>
            <a:r>
              <a:rPr lang="es-ES" sz="1000" baseline="0" dirty="0"/>
              <a:t> demasiada</a:t>
            </a:r>
            <a:r>
              <a:rPr lang="es-ES" sz="1000" dirty="0"/>
              <a:t> decoración pueden distraer a algunos estudiantes, la mayoría disfrutan del entorno visual. Cuando se les preguntó acerca de la decoración en sus salones, un estudiante de primaria dijo: "El salón decorado mejora la creatividad entre los estudiantes. Las paredes vacías hacen que los estudiantes pierdan interés en lo que el profesor está diciendo, algunos incluso pueden quedarse dormidos. Provocan alteraciones en nuestro deseo de aprender y nuestros niveles de compromiso. "Si usted le fuera a preguntar a sus estudiantes sobre cómo se decoran los salones, la mayoría diría que" las aulas decoradas nos ayudan aprender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dirty="0">
                <a:solidFill>
                  <a:schemeClr val="tx1"/>
                </a:solidFill>
                <a:effectLst/>
                <a:latin typeface="+mn-lt"/>
                <a:ea typeface="+mn-ea"/>
                <a:cs typeface="+mn-cs"/>
              </a:rPr>
              <a:t>Unfortunately, although they are good, </a:t>
            </a:r>
            <a:r>
              <a:rPr lang="en-US" sz="1000" kern="1200" dirty="0">
                <a:solidFill>
                  <a:srgbClr val="FF0000"/>
                </a:solidFill>
                <a:effectLst/>
                <a:latin typeface="+mn-lt"/>
                <a:ea typeface="+mn-ea"/>
                <a:cs typeface="+mn-cs"/>
              </a:rPr>
              <a:t>most of the things in these classrooms </a:t>
            </a:r>
            <a:r>
              <a:rPr lang="en-US" sz="1000" b="0" kern="1200" dirty="0">
                <a:solidFill>
                  <a:srgbClr val="FF0000"/>
                </a:solidFill>
                <a:effectLst/>
                <a:latin typeface="+mn-lt"/>
                <a:ea typeface="+mn-ea"/>
                <a:cs typeface="+mn-cs"/>
              </a:rPr>
              <a:t>are not critical to a spirit-directed classroom</a:t>
            </a:r>
            <a:r>
              <a:rPr lang="en-US" sz="1000" b="0" kern="1200" dirty="0">
                <a:solidFill>
                  <a:schemeClr val="tx1"/>
                </a:solidFill>
                <a:effectLst/>
                <a:latin typeface="+mn-lt"/>
                <a:ea typeface="+mn-ea"/>
                <a:cs typeface="+mn-cs"/>
              </a:rPr>
              <a:t>;</a:t>
            </a:r>
            <a:r>
              <a:rPr lang="en-US" sz="1000" b="0" kern="1200" baseline="0" dirty="0">
                <a:solidFill>
                  <a:schemeClr val="tx1"/>
                </a:solidFill>
                <a:effectLst/>
                <a:latin typeface="+mn-lt"/>
                <a:ea typeface="+mn-ea"/>
                <a:cs typeface="+mn-cs"/>
              </a:rPr>
              <a:t> even if there are S</a:t>
            </a:r>
            <a:r>
              <a:rPr lang="en-US" sz="1000" b="0" kern="1200" dirty="0">
                <a:solidFill>
                  <a:schemeClr val="tx1"/>
                </a:solidFill>
                <a:effectLst/>
                <a:latin typeface="+mn-lt"/>
                <a:ea typeface="+mn-ea"/>
                <a:cs typeface="+mn-cs"/>
              </a:rPr>
              <a:t>cripture verses posed on the walls relating to the Bible</a:t>
            </a:r>
            <a:r>
              <a:rPr lang="en-US" sz="1000" b="0" kern="1200" baseline="0" dirty="0">
                <a:solidFill>
                  <a:schemeClr val="tx1"/>
                </a:solidFill>
                <a:effectLst/>
                <a:latin typeface="+mn-lt"/>
                <a:ea typeface="+mn-ea"/>
                <a:cs typeface="+mn-cs"/>
              </a:rPr>
              <a:t> and the Holy </a:t>
            </a:r>
            <a:r>
              <a:rPr lang="en-US" sz="1000" b="0" kern="1200" dirty="0">
                <a:solidFill>
                  <a:schemeClr val="tx1"/>
                </a:solidFill>
                <a:effectLst/>
                <a:latin typeface="+mn-lt"/>
                <a:ea typeface="+mn-ea"/>
                <a:cs typeface="+mn-cs"/>
              </a:rPr>
              <a:t>Spirit.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sz="1000" dirty="0"/>
              <a:t>Desafortunadamente, aunque</a:t>
            </a:r>
            <a:r>
              <a:rPr lang="es-ES" sz="1000" baseline="0" dirty="0"/>
              <a:t> es</a:t>
            </a:r>
            <a:r>
              <a:rPr lang="es-ES" sz="1000" dirty="0"/>
              <a:t> bueno, la mayoría de las cosas en estas aulas no son fundamentales en un salón que sea dirigido por el espíritu; Incluso así haya versículos de la palabra en las paredes.</a:t>
            </a:r>
            <a:endParaRPr lang="en-US" sz="10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0" kern="1200" dirty="0">
                <a:solidFill>
                  <a:schemeClr val="tx1"/>
                </a:solidFill>
                <a:effectLst/>
                <a:latin typeface="+mn-lt"/>
                <a:ea typeface="+mn-ea"/>
                <a:cs typeface="+mn-cs"/>
              </a:rPr>
              <a:t>What</a:t>
            </a:r>
            <a:r>
              <a:rPr lang="en-US" sz="1000" b="0" kern="1200" baseline="0" dirty="0">
                <a:solidFill>
                  <a:schemeClr val="tx1"/>
                </a:solidFill>
                <a:effectLst/>
                <a:latin typeface="+mn-lt"/>
                <a:ea typeface="+mn-ea"/>
                <a:cs typeface="+mn-cs"/>
              </a:rPr>
              <a:t> about the classroom on the following slides?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1000" b="0" kern="1200" baseline="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600"/>
              </a:spcAft>
              <a:buClrTx/>
              <a:buSzTx/>
              <a:buFontTx/>
              <a:buNone/>
              <a:tabLst/>
              <a:defRPr/>
            </a:pPr>
            <a:r>
              <a:rPr lang="es-ES" dirty="0"/>
              <a:t>¿Qué pasa con los salones en las siguientes diapositivas?</a:t>
            </a:r>
            <a:endParaRPr lang="en-US" b="0"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4</a:t>
            </a:fld>
            <a:endParaRPr lang="en-US"/>
          </a:p>
        </p:txBody>
      </p:sp>
      <p:sp>
        <p:nvSpPr>
          <p:cNvPr id="6" name="Footer Placeholder 5"/>
          <p:cNvSpPr>
            <a:spLocks noGrp="1"/>
          </p:cNvSpPr>
          <p:nvPr>
            <p:ph type="ftr" sz="quarter" idx="12"/>
          </p:nvPr>
        </p:nvSpPr>
        <p:spPr/>
        <p:txBody>
          <a:bodyPr/>
          <a:lstStyle/>
          <a:p>
            <a:r>
              <a:rPr lang="en-US"/>
              <a:t>Spirit-Directed Education and the Classroom</a:t>
            </a:r>
          </a:p>
        </p:txBody>
      </p:sp>
    </p:spTree>
    <p:extLst>
      <p:ext uri="{BB962C8B-B14F-4D97-AF65-F5344CB8AC3E}">
        <p14:creationId xmlns:p14="http://schemas.microsoft.com/office/powerpoint/2010/main" val="1375159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a:t>I’ve been in classrooms like the four classrooms you see on this slide. There are no instructional resources, no decorations on the walls. Some classrooms have no walls to hang things on. Some teachers have to teach outside on benches with no books. Some teachers feel blessed to have a piece of chalk. Some don’t even have desks or a place to sit, other than on the floor. I’ve been in classrooms where the students carry their chairs to school on their heads. </a:t>
            </a:r>
          </a:p>
          <a:p>
            <a:r>
              <a:rPr lang="en-US" sz="1000" baseline="0" dirty="0"/>
              <a:t> </a:t>
            </a:r>
          </a:p>
          <a:p>
            <a:pPr lvl="1"/>
            <a:r>
              <a:rPr lang="es-ES" sz="1000" dirty="0"/>
              <a:t>He estado en los cuatro salones que se  ven en la diapositiva de abajo. No tienen recursos para enseñar</a:t>
            </a:r>
            <a:r>
              <a:rPr lang="es-ES" sz="1000" baseline="0" dirty="0"/>
              <a:t> y </a:t>
            </a:r>
            <a:r>
              <a:rPr lang="es-ES" sz="1000" dirty="0"/>
              <a:t>no hay decoraciones en las paredes. Algunas aulas no tienen paredes para colgar cosas. Algunos maestros tienen que enseñar afuera sentados</a:t>
            </a:r>
            <a:r>
              <a:rPr lang="es-ES" sz="1000" baseline="0" dirty="0"/>
              <a:t> en</a:t>
            </a:r>
            <a:r>
              <a:rPr lang="es-ES" sz="1000" dirty="0"/>
              <a:t> bancos y sin libros. Algunos profesores se sienten bendecidos por tener tan solo un pedazo de tiza. Algunos ni siquiera tienen escritorios o un lugar para sentarse, aparte del suelo. He estado en salones donde los estudiantes tiene que llevar sus sillas a la escuela .</a:t>
            </a:r>
            <a:endParaRPr lang="en-US" sz="1000"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5</a:t>
            </a:fld>
            <a:endParaRPr lang="en-US"/>
          </a:p>
        </p:txBody>
      </p:sp>
      <p:sp>
        <p:nvSpPr>
          <p:cNvPr id="6" name="Footer Placeholder 5"/>
          <p:cNvSpPr>
            <a:spLocks noGrp="1"/>
          </p:cNvSpPr>
          <p:nvPr>
            <p:ph type="ftr" sz="quarter" idx="12"/>
          </p:nvPr>
        </p:nvSpPr>
        <p:spPr/>
        <p:txBody>
          <a:bodyPr/>
          <a:lstStyle/>
          <a:p>
            <a:r>
              <a:rPr lang="en-US"/>
              <a:t>Spirit-Directed Education and the Classroom</a:t>
            </a:r>
          </a:p>
        </p:txBody>
      </p:sp>
    </p:spTree>
    <p:extLst>
      <p:ext uri="{BB962C8B-B14F-4D97-AF65-F5344CB8AC3E}">
        <p14:creationId xmlns:p14="http://schemas.microsoft.com/office/powerpoint/2010/main" val="34678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t>Take a look at this slide and the various classrooms.</a:t>
            </a:r>
            <a:r>
              <a:rPr lang="en-US" sz="1000" b="0" baseline="0" dirty="0"/>
              <a:t> . . </a:t>
            </a:r>
            <a:r>
              <a:rPr lang="en-US" sz="1000" b="0" dirty="0"/>
              <a:t>What do all of these classroom have in common? </a:t>
            </a:r>
          </a:p>
          <a:p>
            <a:endParaRPr lang="en-US" sz="1000" b="0" dirty="0"/>
          </a:p>
          <a:p>
            <a:pPr lvl="1"/>
            <a:r>
              <a:rPr lang="es-ES" sz="1000" dirty="0"/>
              <a:t>Eche un vistazo a esta diapositiva y a las diferentes salones. . . ¿Qué tienen en común todas estas aulas?</a:t>
            </a:r>
            <a:endParaRPr lang="en-US" sz="1000" b="0" dirty="0"/>
          </a:p>
          <a:p>
            <a:endParaRPr lang="en-US" sz="1000" b="0" dirty="0"/>
          </a:p>
          <a:p>
            <a:r>
              <a:rPr lang="en-US" sz="1000" b="0" dirty="0"/>
              <a:t>As you look, you will notice four things</a:t>
            </a:r>
            <a:r>
              <a:rPr lang="en-US" sz="1000" b="0" baseline="0" dirty="0"/>
              <a:t> in common. </a:t>
            </a:r>
          </a:p>
          <a:p>
            <a:endParaRPr lang="en-US" sz="1000" b="0" baseline="0" dirty="0"/>
          </a:p>
          <a:p>
            <a:pPr lvl="1"/>
            <a:r>
              <a:rPr lang="es-ES" sz="1000" dirty="0"/>
              <a:t>Mientras mira, notará cuatro cosas en común.</a:t>
            </a:r>
            <a:endParaRPr lang="en-US" sz="1000" b="0" baseline="0" dirty="0"/>
          </a:p>
          <a:p>
            <a:endParaRPr lang="en-US" sz="1000" b="0" dirty="0"/>
          </a:p>
          <a:p>
            <a:r>
              <a:rPr lang="en-US" sz="1000" b="0" baseline="0" dirty="0"/>
              <a:t>All of these classrooms have 1) students, 2) a place to teach, 3) something to teach, and 4) a teacher. </a:t>
            </a:r>
          </a:p>
          <a:p>
            <a:endParaRPr lang="en-US" sz="1000" b="1" baseline="0" dirty="0"/>
          </a:p>
          <a:p>
            <a:pPr lvl="1"/>
            <a:r>
              <a:rPr lang="es-ES" sz="1000" dirty="0"/>
              <a:t>Todas estas aulas tienen 1) estudiantes, 2) un lugar para enseñar, 3) algo para enseñar, y 4) un maestro.</a:t>
            </a:r>
            <a:endParaRPr lang="en-US" sz="1000" b="0" baseline="0" dirty="0"/>
          </a:p>
          <a:p>
            <a:endParaRPr lang="en-US" sz="1000" b="0" baseline="0" dirty="0"/>
          </a:p>
          <a:p>
            <a:r>
              <a:rPr lang="en-US" sz="1000" b="0" baseline="0" dirty="0"/>
              <a:t>Which of these four do you think is the most important?</a:t>
            </a:r>
          </a:p>
          <a:p>
            <a:endParaRPr lang="en-US" sz="1000" b="0" baseline="0" dirty="0"/>
          </a:p>
          <a:p>
            <a:pPr lvl="1"/>
            <a:r>
              <a:rPr lang="es-ES" sz="1000" dirty="0"/>
              <a:t>¿Cuál de estos cuatro cree usted que es el más importante?</a:t>
            </a:r>
            <a:endParaRPr lang="en-US" sz="1000" b="0" baseline="0" dirty="0"/>
          </a:p>
          <a:p>
            <a:endParaRPr lang="en-US" sz="1000" b="0" baseline="0" dirty="0"/>
          </a:p>
          <a:p>
            <a:r>
              <a:rPr lang="en-US" sz="1000" b="0" baseline="0" dirty="0"/>
              <a:t>Some may say </a:t>
            </a:r>
            <a:r>
              <a:rPr lang="en-US" sz="1000" b="1" baseline="0" dirty="0"/>
              <a:t>the student </a:t>
            </a:r>
            <a:r>
              <a:rPr lang="en-US" sz="1000" b="0" baseline="0" dirty="0"/>
              <a:t>is the most important. True, students are important. If we </a:t>
            </a:r>
            <a:r>
              <a:rPr lang="en-US" sz="1000" baseline="0" dirty="0"/>
              <a:t>didn’t have students, there would be no need for teachers. And, with no teachers, there would be no need for administrators. We would all be out of a job if there were no students. Thank God for students. </a:t>
            </a:r>
          </a:p>
          <a:p>
            <a:endParaRPr lang="en-US" sz="1000" baseline="0" dirty="0"/>
          </a:p>
          <a:p>
            <a:pPr lvl="1"/>
            <a:r>
              <a:rPr lang="es-ES" sz="1000" dirty="0"/>
              <a:t>Algunos pueden decir que </a:t>
            </a:r>
            <a:r>
              <a:rPr lang="es-ES" sz="1000" b="1" dirty="0"/>
              <a:t>el estudiante </a:t>
            </a:r>
            <a:r>
              <a:rPr lang="es-ES" sz="1000" dirty="0"/>
              <a:t>es el más importante</a:t>
            </a:r>
            <a:r>
              <a:rPr lang="es-ES" sz="1000" baseline="0" dirty="0"/>
              <a:t> y</a:t>
            </a:r>
            <a:r>
              <a:rPr lang="es-ES" sz="1000" dirty="0"/>
              <a:t> sí, es muy importante. Si no los tuviéramos, no habría necesidad de profesores</a:t>
            </a:r>
            <a:r>
              <a:rPr lang="es-ES" sz="1000" baseline="0" dirty="0"/>
              <a:t> y</a:t>
            </a:r>
            <a:r>
              <a:rPr lang="es-ES" sz="1000" dirty="0"/>
              <a:t> sin ellos, no habría necesidad de directivos. Estaríamos sin trabajo sino hubiera estudiantes. Gracias a Dios por ellos.</a:t>
            </a:r>
            <a:endParaRPr lang="en-US" sz="1000" baseline="0" dirty="0"/>
          </a:p>
          <a:p>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a:t>Others might say that </a:t>
            </a:r>
            <a:r>
              <a:rPr lang="en-US" sz="1000" b="1" baseline="0" dirty="0"/>
              <a:t>the place to teach </a:t>
            </a:r>
            <a:r>
              <a:rPr lang="en-US" sz="1000" b="0" baseline="0" dirty="0"/>
              <a:t>in the most important. Having a place to put your students, whether it is inside a building or outside are important; but</a:t>
            </a:r>
            <a:r>
              <a:rPr lang="en-US" sz="1000" baseline="0" dirty="0"/>
              <a:t>, having a place to teach is not critical to a spirit-directed classroom. After-all, Jesus taught on the side of a hill, outside along the seashore, on the highway, in a boat, beside a water well, and in a church, to name a few places.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Otros podrían decir que </a:t>
            </a:r>
            <a:r>
              <a:rPr lang="es-ES" sz="1000" b="1" dirty="0"/>
              <a:t>el lugar para enseñar </a:t>
            </a:r>
            <a:r>
              <a:rPr lang="es-ES" sz="1000" b="0" dirty="0"/>
              <a:t>es</a:t>
            </a:r>
            <a:r>
              <a:rPr lang="es-ES" sz="1000" dirty="0"/>
              <a:t> lo más importante. Tener un lugar para que</a:t>
            </a:r>
            <a:r>
              <a:rPr lang="es-ES" sz="1000" baseline="0" dirty="0"/>
              <a:t> los</a:t>
            </a:r>
            <a:r>
              <a:rPr lang="es-ES" sz="1000" dirty="0"/>
              <a:t> estudiantes reciban</a:t>
            </a:r>
            <a:r>
              <a:rPr lang="es-ES" sz="1000" baseline="0" dirty="0"/>
              <a:t> clases</a:t>
            </a:r>
            <a:r>
              <a:rPr lang="es-ES" sz="1000" dirty="0"/>
              <a:t>, ya sea dentro de o fuera de un edificio es importante; pero no tener un lugar para enseñar no es fundamental para una clase dirigida por el espíritu. Después de todo, Jesús enseñó al lado de una colina, a la orilla del mar, en el camino, en una barca, al lado de un pozo de agua, y en una iglesia, por nombrar algunos lugares.</a:t>
            </a:r>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r>
              <a:rPr lang="en-US" sz="1000" b="0" baseline="0" dirty="0"/>
              <a:t>Some may say, </a:t>
            </a:r>
            <a:r>
              <a:rPr lang="en-US" sz="1000" b="1" baseline="0" dirty="0"/>
              <a:t>having something to teach is important</a:t>
            </a:r>
            <a:r>
              <a:rPr lang="en-US" sz="1000" b="0" baseline="0" dirty="0"/>
              <a:t>. After all, if we had nothing to teach, we would need students or a place to teach. The curriculum is important, especially when it is based on the Word of God; </a:t>
            </a:r>
            <a:r>
              <a:rPr lang="en-US" sz="1000" baseline="0" dirty="0"/>
              <a:t>but,  it is not the most important aspect of the classroom. In America, there are over 200 different approaches to reading.  Which one is the best? It all depends on who is teaching the program. Even the best reading program will come up short in teaching students to read if the curriculum is placed in the hands of a less than competent teacher. Likewise, you can take a reading program that is less than adequate and place it in the hands of a teacher’s teacher, and students will learn to read very well.</a:t>
            </a:r>
          </a:p>
          <a:p>
            <a:endParaRPr lang="en-US" sz="1000" baseline="0" dirty="0"/>
          </a:p>
          <a:p>
            <a:pPr lvl="1" rtl="0"/>
            <a:r>
              <a:rPr lang="es-ES" dirty="0"/>
              <a:t>Algunos pueden decir, </a:t>
            </a:r>
            <a:r>
              <a:rPr lang="es-ES" b="1" dirty="0"/>
              <a:t>tener algo que enseñar es importante</a:t>
            </a:r>
            <a:r>
              <a:rPr lang="es-ES" dirty="0"/>
              <a:t>. Después de todo, si no tuviéramos nada que enseñar, no necesitaríamos estudiantes o un lugar para enseñar. El sílabus es importante, especialmente cuando está basado en la palabra de Dios; pero, no es el aspecto más importante en</a:t>
            </a:r>
            <a:r>
              <a:rPr lang="es-ES" baseline="0" dirty="0"/>
              <a:t> un</a:t>
            </a:r>
            <a:r>
              <a:rPr lang="es-ES" dirty="0"/>
              <a:t> salón. En América, hay más de 200 formas diferentes de</a:t>
            </a:r>
            <a:r>
              <a:rPr lang="es-ES" baseline="0" dirty="0"/>
              <a:t> aprender a leer</a:t>
            </a:r>
            <a:r>
              <a:rPr lang="es-ES" dirty="0"/>
              <a:t>. ¿Cuál es la mejor? Todo depende de quién enseña. Incluso hasta</a:t>
            </a:r>
            <a:r>
              <a:rPr lang="es-ES" baseline="0" dirty="0"/>
              <a:t> el</a:t>
            </a:r>
            <a:r>
              <a:rPr lang="es-ES" dirty="0"/>
              <a:t> mejor programa de aprendizaje de lectura quedaría corto si éste</a:t>
            </a:r>
            <a:r>
              <a:rPr lang="es-ES" baseline="0" dirty="0"/>
              <a:t> fuere </a:t>
            </a:r>
            <a:r>
              <a:rPr lang="es-ES" dirty="0"/>
              <a:t>dado</a:t>
            </a:r>
            <a:r>
              <a:rPr lang="es-ES" baseline="0" dirty="0"/>
              <a:t> a</a:t>
            </a:r>
            <a:r>
              <a:rPr lang="es-ES" dirty="0"/>
              <a:t> un profesor poco</a:t>
            </a:r>
            <a:r>
              <a:rPr lang="es-ES" baseline="0" dirty="0"/>
              <a:t> </a:t>
            </a:r>
            <a:r>
              <a:rPr lang="es-ES" dirty="0"/>
              <a:t>competente. Del mismo modo, usted puede</a:t>
            </a:r>
            <a:r>
              <a:rPr lang="es-ES" baseline="0" dirty="0"/>
              <a:t> tomar el programa de aprendizaje menos efectivo</a:t>
            </a:r>
            <a:r>
              <a:rPr lang="es-ES" dirty="0"/>
              <a:t> y ponerlo en manos de</a:t>
            </a:r>
            <a:r>
              <a:rPr lang="es-ES" baseline="0" dirty="0"/>
              <a:t> un</a:t>
            </a:r>
            <a:r>
              <a:rPr lang="es-ES" dirty="0"/>
              <a:t> profesor muy</a:t>
            </a:r>
            <a:r>
              <a:rPr lang="es-ES" baseline="0" dirty="0"/>
              <a:t> cualificado</a:t>
            </a:r>
            <a:r>
              <a:rPr lang="es-ES" dirty="0"/>
              <a:t>, y</a:t>
            </a:r>
            <a:r>
              <a:rPr lang="es-ES" baseline="0" dirty="0"/>
              <a:t> </a:t>
            </a:r>
            <a:r>
              <a:rPr lang="es-ES" dirty="0"/>
              <a:t>los estudiantes aprenderían a leer muy bien.</a:t>
            </a:r>
          </a:p>
          <a:p>
            <a:pPr lvl="1"/>
            <a:br>
              <a:rPr lang="es-ES" sz="1000" dirty="0"/>
            </a:br>
            <a:endParaRPr lang="es-ES" sz="1000" dirty="0"/>
          </a:p>
          <a:p>
            <a:pPr lvl="0"/>
            <a:r>
              <a:rPr lang="en-US" sz="1000" baseline="0" dirty="0"/>
              <a:t>So what is the most important  element in the classroom? [Next Slide]</a:t>
            </a:r>
          </a:p>
          <a:p>
            <a:pPr lvl="0"/>
            <a:endParaRPr lang="en-US" sz="1000"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Entonces, ¿cuál es el elemento más importante en</a:t>
            </a:r>
            <a:r>
              <a:rPr lang="es-ES" sz="1000" baseline="0" dirty="0"/>
              <a:t> el salón</a:t>
            </a:r>
            <a:r>
              <a:rPr lang="es-ES" sz="1000" dirty="0"/>
              <a:t>? [La siguiente diapositiva]</a:t>
            </a:r>
            <a:endParaRPr lang="en-US" sz="1000" baseline="0" dirty="0"/>
          </a:p>
          <a:p>
            <a:pPr lvl="1"/>
            <a:endParaRPr lang="en-US" sz="1000" baseline="0"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6</a:t>
            </a:fld>
            <a:endParaRPr lang="en-US"/>
          </a:p>
        </p:txBody>
      </p:sp>
      <p:sp>
        <p:nvSpPr>
          <p:cNvPr id="6" name="Footer Placeholder 5"/>
          <p:cNvSpPr>
            <a:spLocks noGrp="1"/>
          </p:cNvSpPr>
          <p:nvPr>
            <p:ph type="ftr" sz="quarter" idx="12"/>
          </p:nvPr>
        </p:nvSpPr>
        <p:spPr/>
        <p:txBody>
          <a:bodyPr/>
          <a:lstStyle/>
          <a:p>
            <a:r>
              <a:rPr lang="en-US"/>
              <a:t>Spirit-Directed Education and the Classroom</a:t>
            </a:r>
          </a:p>
        </p:txBody>
      </p:sp>
    </p:spTree>
    <p:extLst>
      <p:ext uri="{BB962C8B-B14F-4D97-AF65-F5344CB8AC3E}">
        <p14:creationId xmlns:p14="http://schemas.microsoft.com/office/powerpoint/2010/main" val="391915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dirty="0">
                <a:solidFill>
                  <a:schemeClr val="tx1"/>
                </a:solidFill>
                <a:effectLst/>
                <a:latin typeface="+mn-lt"/>
                <a:ea typeface="+mn-ea"/>
                <a:cs typeface="+mn-cs"/>
              </a:rPr>
              <a:t>If you said, “the teacher”, you</a:t>
            </a:r>
            <a:r>
              <a:rPr lang="en-US" sz="1000" b="0" kern="1200" baseline="0" dirty="0">
                <a:solidFill>
                  <a:schemeClr val="tx1"/>
                </a:solidFill>
                <a:effectLst/>
                <a:latin typeface="+mn-lt"/>
                <a:ea typeface="+mn-ea"/>
                <a:cs typeface="+mn-cs"/>
              </a:rPr>
              <a:t> are correct</a:t>
            </a:r>
            <a:r>
              <a:rPr lang="en-US" sz="1000" b="1" kern="1200" baseline="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The key ingredient in a spirit–directed classroom is the teacher. </a:t>
            </a:r>
          </a:p>
          <a:p>
            <a:endParaRPr lang="en-US" sz="1000" b="1" kern="1200" dirty="0">
              <a:solidFill>
                <a:schemeClr val="tx1"/>
              </a:solidFill>
              <a:effectLst/>
              <a:latin typeface="+mn-lt"/>
              <a:ea typeface="+mn-ea"/>
              <a:cs typeface="+mn-cs"/>
            </a:endParaRPr>
          </a:p>
          <a:p>
            <a:pPr lvl="1"/>
            <a:r>
              <a:rPr lang="es-ES" sz="1000" dirty="0"/>
              <a:t>Si dijiste, "el profesor", tienes razón. El ingrediente clave en un aula dirigida por el espíritu es el</a:t>
            </a:r>
            <a:r>
              <a:rPr lang="es-ES" sz="1000" baseline="0" dirty="0"/>
              <a:t> profesor</a:t>
            </a:r>
            <a:r>
              <a:rPr lang="es-ES" sz="1000" dirty="0"/>
              <a:t>.</a:t>
            </a:r>
          </a:p>
          <a:p>
            <a:pPr lvl="0"/>
            <a:br>
              <a:rPr lang="es-ES" sz="1000" dirty="0"/>
            </a:br>
            <a:r>
              <a:rPr lang="en-US" sz="1000" b="1" kern="1200" dirty="0">
                <a:solidFill>
                  <a:schemeClr val="tx1"/>
                </a:solidFill>
                <a:effectLst/>
                <a:latin typeface="+mn-lt"/>
                <a:ea typeface="+mn-ea"/>
                <a:cs typeface="+mn-cs"/>
              </a:rPr>
              <a:t>But, not just any teacher. </a:t>
            </a:r>
            <a:r>
              <a:rPr lang="en-US" sz="1000" kern="1200" dirty="0">
                <a:solidFill>
                  <a:schemeClr val="tx1"/>
                </a:solidFill>
                <a:effectLst/>
                <a:latin typeface="+mn-lt"/>
                <a:ea typeface="+mn-ea"/>
                <a:cs typeface="+mn-cs"/>
              </a:rPr>
              <a:t>We’re going to talk in more detail about the teacher in Session</a:t>
            </a:r>
            <a:r>
              <a:rPr lang="en-US" sz="1000" kern="1200" baseline="0" dirty="0">
                <a:solidFill>
                  <a:schemeClr val="tx1"/>
                </a:solidFill>
                <a:effectLst/>
                <a:latin typeface="+mn-lt"/>
                <a:ea typeface="+mn-ea"/>
                <a:cs typeface="+mn-cs"/>
              </a:rPr>
              <a:t> 3. </a:t>
            </a:r>
          </a:p>
          <a:p>
            <a:pPr lvl="1"/>
            <a:r>
              <a:rPr lang="en-US" sz="1000" kern="1200" baseline="0" dirty="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b="1" dirty="0"/>
              <a:t>Pero, no cualquier profesor</a:t>
            </a:r>
            <a:r>
              <a:rPr lang="es-ES" sz="1000" dirty="0"/>
              <a:t>. Vamos a hablar más detalladamente sobre el profesor en la Sesión 3.</a:t>
            </a:r>
          </a:p>
          <a:p>
            <a:pPr marL="0" marR="0" lvl="0" indent="0" algn="l" defTabSz="914400" rtl="0" eaLnBrk="1" fontAlgn="auto" latinLnBrk="0" hangingPunct="1">
              <a:lnSpc>
                <a:spcPct val="100000"/>
              </a:lnSpc>
              <a:spcBef>
                <a:spcPts val="0"/>
              </a:spcBef>
              <a:spcAft>
                <a:spcPts val="0"/>
              </a:spcAft>
              <a:buClrTx/>
              <a:buSzTx/>
              <a:buFontTx/>
              <a:buNone/>
              <a:tabLst/>
              <a:defRPr/>
            </a:pPr>
            <a:br>
              <a:rPr lang="es-ES" sz="1000" dirty="0"/>
            </a:br>
            <a:r>
              <a:rPr lang="en-US" sz="1000" kern="1200" baseline="0" dirty="0">
                <a:solidFill>
                  <a:schemeClr val="tx1"/>
                </a:solidFill>
                <a:effectLst/>
                <a:latin typeface="+mn-lt"/>
                <a:ea typeface="+mn-ea"/>
                <a:cs typeface="+mn-cs"/>
              </a:rPr>
              <a:t>However, before we focus entirely on the teacher, let me mention seven </a:t>
            </a:r>
            <a:r>
              <a:rPr lang="en-US" sz="1000" b="1" kern="1200" baseline="0" dirty="0">
                <a:solidFill>
                  <a:schemeClr val="tx1"/>
                </a:solidFill>
                <a:effectLst/>
                <a:latin typeface="+mn-lt"/>
                <a:ea typeface="+mn-ea"/>
                <a:cs typeface="+mn-cs"/>
              </a:rPr>
              <a:t>key qualities</a:t>
            </a:r>
            <a:r>
              <a:rPr lang="en-US" sz="1000" kern="1200" baseline="0" dirty="0">
                <a:solidFill>
                  <a:schemeClr val="tx1"/>
                </a:solidFill>
                <a:effectLst/>
                <a:latin typeface="+mn-lt"/>
                <a:ea typeface="+mn-ea"/>
                <a:cs typeface="+mn-cs"/>
              </a:rPr>
              <a:t> of the type of teacher needed in a spirit-directed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200" dirty="0"/>
              <a:t>Sin embargo, antes de centrarnos totalmente en el profesor, permítanme mencionar siete </a:t>
            </a:r>
            <a:r>
              <a:rPr lang="es-ES" sz="1200" b="1" dirty="0"/>
              <a:t>cualidades claves</a:t>
            </a:r>
            <a:r>
              <a:rPr lang="es-ES" sz="1200" dirty="0"/>
              <a:t> del tipo de profesor necesario en un aula dirigida por el espíritu.</a:t>
            </a:r>
            <a:endParaRPr lang="en-US" sz="1200" b="1"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7</a:t>
            </a:fld>
            <a:endParaRPr lang="en-US"/>
          </a:p>
        </p:txBody>
      </p:sp>
      <p:sp>
        <p:nvSpPr>
          <p:cNvPr id="6" name="Footer Placeholder 5"/>
          <p:cNvSpPr>
            <a:spLocks noGrp="1"/>
          </p:cNvSpPr>
          <p:nvPr>
            <p:ph type="ftr" sz="quarter" idx="12"/>
          </p:nvPr>
        </p:nvSpPr>
        <p:spPr/>
        <p:txBody>
          <a:bodyPr/>
          <a:lstStyle/>
          <a:p>
            <a:r>
              <a:rPr lang="en-US"/>
              <a:t>Spirit-Directed Education and the Classroom</a:t>
            </a:r>
          </a:p>
        </p:txBody>
      </p:sp>
    </p:spTree>
    <p:extLst>
      <p:ext uri="{BB962C8B-B14F-4D97-AF65-F5344CB8AC3E}">
        <p14:creationId xmlns:p14="http://schemas.microsoft.com/office/powerpoint/2010/main" val="2877606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So, what are the </a:t>
            </a:r>
            <a:r>
              <a:rPr lang="en-US" sz="1000" b="1" kern="1200" baseline="0" dirty="0">
                <a:solidFill>
                  <a:schemeClr val="tx1"/>
                </a:solidFill>
                <a:effectLst/>
                <a:latin typeface="+mn-lt"/>
                <a:ea typeface="+mn-ea"/>
                <a:cs typeface="+mn-cs"/>
              </a:rPr>
              <a:t>key qualities</a:t>
            </a:r>
            <a:r>
              <a:rPr lang="en-US" sz="1000" kern="1200" baseline="0" dirty="0">
                <a:solidFill>
                  <a:schemeClr val="tx1"/>
                </a:solidFill>
                <a:effectLst/>
                <a:latin typeface="+mn-lt"/>
                <a:ea typeface="+mn-ea"/>
                <a:cs typeface="+mn-cs"/>
              </a:rPr>
              <a:t> of the type of teacher needed in a spirit-directed classroom.</a:t>
            </a:r>
          </a:p>
          <a:p>
            <a:endParaRPr lang="en-US" sz="1000" kern="1200" dirty="0">
              <a:solidFill>
                <a:schemeClr val="tx1"/>
              </a:solidFill>
              <a:effectLst/>
              <a:latin typeface="+mn-lt"/>
              <a:ea typeface="+mn-ea"/>
              <a:cs typeface="+mn-cs"/>
            </a:endParaRPr>
          </a:p>
          <a:p>
            <a:pPr lvl="1"/>
            <a:r>
              <a:rPr lang="es-ES" sz="1000" dirty="0"/>
              <a:t>Entonces, cuáles son las </a:t>
            </a:r>
            <a:r>
              <a:rPr lang="es-ES" sz="1000" b="1" dirty="0"/>
              <a:t>cualidades claves</a:t>
            </a:r>
            <a:r>
              <a:rPr lang="es-ES" sz="1000" dirty="0"/>
              <a:t> que necesita </a:t>
            </a:r>
            <a:r>
              <a:rPr lang="es-ES" sz="1000" baseline="0" dirty="0"/>
              <a:t>un p</a:t>
            </a:r>
            <a:r>
              <a:rPr lang="es-ES" sz="1000" dirty="0"/>
              <a:t>rofesor en un aula dirigida por el espíritu.</a:t>
            </a:r>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First of all, teachers </a:t>
            </a:r>
            <a:r>
              <a:rPr lang="en-US" sz="1000" b="0" kern="1200" dirty="0">
                <a:solidFill>
                  <a:schemeClr val="tx1"/>
                </a:solidFill>
                <a:effectLst/>
                <a:latin typeface="+mn-lt"/>
                <a:ea typeface="+mn-ea"/>
                <a:cs typeface="+mn-cs"/>
              </a:rPr>
              <a:t>should have 1) </a:t>
            </a:r>
            <a:r>
              <a:rPr lang="en-US" sz="1000" b="1" kern="1200" dirty="0">
                <a:solidFill>
                  <a:schemeClr val="tx1"/>
                </a:solidFill>
                <a:effectLst/>
                <a:latin typeface="+mn-lt"/>
                <a:ea typeface="+mn-ea"/>
                <a:cs typeface="+mn-cs"/>
              </a:rPr>
              <a:t>professional training</a:t>
            </a:r>
            <a:r>
              <a:rPr lang="en-US" sz="1000" b="0" kern="1200" dirty="0">
                <a:solidFill>
                  <a:schemeClr val="tx1"/>
                </a:solidFill>
                <a:effectLst/>
                <a:latin typeface="+mn-lt"/>
                <a:ea typeface="+mn-ea"/>
                <a:cs typeface="+mn-cs"/>
              </a:rPr>
              <a:t>. any amount</a:t>
            </a:r>
            <a:r>
              <a:rPr lang="en-US" sz="1000" b="0" kern="1200" baseline="0" dirty="0">
                <a:solidFill>
                  <a:schemeClr val="tx1"/>
                </a:solidFill>
                <a:effectLst/>
                <a:latin typeface="+mn-lt"/>
                <a:ea typeface="+mn-ea"/>
                <a:cs typeface="+mn-cs"/>
              </a:rPr>
              <a:t> of training helps.</a:t>
            </a:r>
          </a:p>
          <a:p>
            <a:endParaRPr lang="en-US" sz="1000" b="0" kern="1200" baseline="0" dirty="0">
              <a:solidFill>
                <a:schemeClr val="tx1"/>
              </a:solidFill>
              <a:effectLst/>
              <a:latin typeface="+mn-lt"/>
              <a:ea typeface="+mn-ea"/>
              <a:cs typeface="+mn-cs"/>
            </a:endParaRPr>
          </a:p>
          <a:p>
            <a:pPr lvl="1"/>
            <a:r>
              <a:rPr lang="es-ES" sz="1000" dirty="0"/>
              <a:t>En primer lugar, los profesores deben tener una 1) </a:t>
            </a:r>
            <a:r>
              <a:rPr lang="es-ES" sz="1000" b="1" dirty="0"/>
              <a:t>formación profesional</a:t>
            </a:r>
            <a:r>
              <a:rPr lang="es-ES" sz="1000" baseline="0" dirty="0"/>
              <a:t>, entre más entrenamiento será mucho mejor.</a:t>
            </a:r>
            <a:r>
              <a:rPr lang="es-CO" sz="1000" baseline="0" dirty="0"/>
              <a:t> </a:t>
            </a:r>
            <a:endParaRPr lang="en-US" sz="1000" b="0" kern="1200" baseline="0" dirty="0">
              <a:solidFill>
                <a:schemeClr val="tx1"/>
              </a:solidFill>
              <a:effectLst/>
              <a:latin typeface="+mn-lt"/>
              <a:ea typeface="+mn-ea"/>
              <a:cs typeface="+mn-cs"/>
            </a:endParaRPr>
          </a:p>
          <a:p>
            <a:endParaRPr lang="en-US" sz="1000" b="0" kern="1200" baseline="0" dirty="0">
              <a:solidFill>
                <a:schemeClr val="tx1"/>
              </a:solidFill>
              <a:effectLst/>
              <a:latin typeface="+mn-lt"/>
              <a:ea typeface="+mn-ea"/>
              <a:cs typeface="+mn-cs"/>
            </a:endParaRPr>
          </a:p>
          <a:p>
            <a:r>
              <a:rPr lang="en-US" sz="1000" b="0" kern="1200" baseline="0" dirty="0">
                <a:solidFill>
                  <a:schemeClr val="tx1"/>
                </a:solidFill>
                <a:effectLst/>
                <a:latin typeface="+mn-lt"/>
                <a:ea typeface="+mn-ea"/>
                <a:cs typeface="+mn-cs"/>
              </a:rPr>
              <a:t>Secondly is</a:t>
            </a:r>
            <a:r>
              <a:rPr lang="en-US" sz="1000" b="1" kern="1200" baseline="0" dirty="0">
                <a:solidFill>
                  <a:schemeClr val="tx1"/>
                </a:solidFill>
                <a:effectLst/>
                <a:latin typeface="+mn-lt"/>
                <a:ea typeface="+mn-ea"/>
                <a:cs typeface="+mn-cs"/>
              </a:rPr>
              <a:t> experience</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Its great to have an</a:t>
            </a:r>
            <a:r>
              <a:rPr lang="en-US" sz="1000" b="1" kern="120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experienced</a:t>
            </a:r>
            <a:r>
              <a:rPr lang="en-US" sz="1000" b="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teacher. When </a:t>
            </a:r>
            <a:r>
              <a:rPr lang="en-US" sz="1000" b="0" kern="1200" dirty="0">
                <a:solidFill>
                  <a:schemeClr val="tx1"/>
                </a:solidFill>
                <a:effectLst/>
                <a:latin typeface="+mn-lt"/>
                <a:ea typeface="+mn-ea"/>
                <a:cs typeface="+mn-cs"/>
              </a:rPr>
              <a:t>roadblocks to learning are encountered, for example student’s lack of prerequisite knowledge, lack of motivation, boredom, to name a few, an experienced teacher</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would be able to make curriculum and resource adjustments; he</a:t>
            </a:r>
            <a:r>
              <a:rPr lang="en-US" sz="1000" b="0" kern="1200" baseline="0" dirty="0">
                <a:solidFill>
                  <a:schemeClr val="tx1"/>
                </a:solidFill>
                <a:effectLst/>
                <a:latin typeface="+mn-lt"/>
                <a:ea typeface="+mn-ea"/>
                <a:cs typeface="+mn-cs"/>
              </a:rPr>
              <a:t> would be able to </a:t>
            </a:r>
            <a:r>
              <a:rPr lang="en-US" sz="1000" b="0" kern="1200" dirty="0">
                <a:solidFill>
                  <a:schemeClr val="tx1"/>
                </a:solidFill>
                <a:effectLst/>
                <a:latin typeface="+mn-lt"/>
                <a:ea typeface="+mn-ea"/>
                <a:cs typeface="+mn-cs"/>
              </a:rPr>
              <a:t>change and adapt teaching methods and style to facilitate learning. These are important ingredients for instructional excellence and academic accomplishment and usually come with</a:t>
            </a:r>
            <a:r>
              <a:rPr lang="en-US" sz="1000" b="0" kern="1200" baseline="0" dirty="0">
                <a:solidFill>
                  <a:schemeClr val="tx1"/>
                </a:solidFill>
                <a:effectLst/>
                <a:latin typeface="+mn-lt"/>
                <a:ea typeface="+mn-ea"/>
                <a:cs typeface="+mn-cs"/>
              </a:rPr>
              <a:t> experience in the classroom</a:t>
            </a:r>
            <a:r>
              <a:rPr lang="en-US" sz="1000" b="0" kern="1200" dirty="0">
                <a:solidFill>
                  <a:schemeClr val="tx1"/>
                </a:solidFill>
                <a:effectLst/>
                <a:latin typeface="+mn-lt"/>
                <a:ea typeface="+mn-ea"/>
                <a:cs typeface="+mn-cs"/>
              </a:rPr>
              <a:t>. </a:t>
            </a:r>
          </a:p>
          <a:p>
            <a:endParaRPr lang="en-US" sz="1000" b="0" kern="1200" dirty="0">
              <a:solidFill>
                <a:schemeClr val="tx1"/>
              </a:solidFill>
              <a:effectLst/>
              <a:latin typeface="+mn-lt"/>
              <a:ea typeface="+mn-ea"/>
              <a:cs typeface="+mn-cs"/>
            </a:endParaRPr>
          </a:p>
          <a:p>
            <a:pPr lvl="1"/>
            <a:r>
              <a:rPr lang="es-ES" sz="1000" dirty="0"/>
              <a:t>En segundo lugar es la </a:t>
            </a:r>
            <a:r>
              <a:rPr lang="es-ES" sz="1000" b="1" dirty="0"/>
              <a:t>experiencia</a:t>
            </a:r>
            <a:r>
              <a:rPr lang="es-ES" sz="1000" dirty="0"/>
              <a:t>, es genial tener un profesor con experiencia, cuando se encuentran obstáculos para el aprendizaje, como por ejemplo, la falta de conocimiento previo de los estudiantes, la falta de motivación, el aburrimiento, por nombrar algunos, un profesor experimentado sería capaz de hacer ajustes curriculares y de recursos; sería capaz de cambiar y adaptar los métodos de enseñanza y de estilo para facilitar el aprendizaje. Estos son ingredientes importantes para la excelencia académica y el logro académico y por lo general vienen con experiencia en el aula.</a:t>
            </a:r>
            <a:endParaRPr lang="en-US" sz="1000" b="0" kern="1200" dirty="0">
              <a:solidFill>
                <a:schemeClr val="tx1"/>
              </a:solidFill>
              <a:effectLst/>
              <a:latin typeface="+mn-lt"/>
              <a:ea typeface="+mn-ea"/>
              <a:cs typeface="+mn-cs"/>
            </a:endParaRPr>
          </a:p>
          <a:p>
            <a:endParaRPr lang="en-US" sz="1000" b="0" kern="1200" dirty="0">
              <a:solidFill>
                <a:schemeClr val="tx1"/>
              </a:solidFill>
              <a:effectLst/>
              <a:latin typeface="+mn-lt"/>
              <a:ea typeface="+mn-ea"/>
              <a:cs typeface="+mn-cs"/>
            </a:endParaRPr>
          </a:p>
          <a:p>
            <a:r>
              <a:rPr lang="en-US" sz="1000" b="0" kern="1200" dirty="0">
                <a:solidFill>
                  <a:schemeClr val="tx1"/>
                </a:solidFill>
                <a:effectLst/>
                <a:latin typeface="+mn-lt"/>
                <a:ea typeface="+mn-ea"/>
                <a:cs typeface="+mn-cs"/>
              </a:rPr>
              <a:t>Thirdly,</a:t>
            </a:r>
            <a:r>
              <a:rPr lang="en-US" sz="1000" b="0" kern="1200" baseline="0" dirty="0">
                <a:solidFill>
                  <a:schemeClr val="tx1"/>
                </a:solidFill>
                <a:effectLst/>
                <a:latin typeface="+mn-lt"/>
                <a:ea typeface="+mn-ea"/>
                <a:cs typeface="+mn-cs"/>
              </a:rPr>
              <a:t> teachers should have k</a:t>
            </a:r>
            <a:r>
              <a:rPr lang="en-US" sz="1000" b="0" kern="1200" dirty="0">
                <a:solidFill>
                  <a:schemeClr val="tx1"/>
                </a:solidFill>
                <a:effectLst/>
                <a:latin typeface="+mn-lt"/>
                <a:ea typeface="+mn-ea"/>
                <a:cs typeface="+mn-cs"/>
              </a:rPr>
              <a:t>nowledge of methods and instructional techniques.  However, the teacher may know all there is to know about methods and instructional technique, yet not be able to establish a spirit–directed classroom. </a:t>
            </a:r>
          </a:p>
          <a:p>
            <a:endParaRPr lang="en-US" sz="1000" b="0" kern="1200" dirty="0">
              <a:solidFill>
                <a:schemeClr val="tx1"/>
              </a:solidFill>
              <a:effectLst/>
              <a:latin typeface="+mn-lt"/>
              <a:ea typeface="+mn-ea"/>
              <a:cs typeface="+mn-cs"/>
            </a:endParaRPr>
          </a:p>
          <a:p>
            <a:pPr lvl="1"/>
            <a:r>
              <a:rPr lang="es-ES" sz="1000" dirty="0"/>
              <a:t>En tercer lugar, los profesores deben tener conocimiento de métodos y técnicas de instrucción. Sin embargo, el</a:t>
            </a:r>
            <a:r>
              <a:rPr lang="es-ES" sz="1000" baseline="0" dirty="0"/>
              <a:t> profesor</a:t>
            </a:r>
            <a:r>
              <a:rPr lang="es-ES" sz="1000" dirty="0"/>
              <a:t> puede saber todo lo que hay que saber sobre</a:t>
            </a:r>
            <a:r>
              <a:rPr lang="es-ES" sz="1000" baseline="0" dirty="0"/>
              <a:t> estos métodos</a:t>
            </a:r>
            <a:r>
              <a:rPr lang="es-ES" sz="1000" dirty="0"/>
              <a:t>, sin embargo, no será capaz de establecer un salón dirigido por el espíritu.</a:t>
            </a:r>
            <a:endParaRPr lang="en-US" sz="1000" b="0" kern="1200" dirty="0">
              <a:solidFill>
                <a:schemeClr val="tx1"/>
              </a:solidFill>
              <a:effectLst/>
              <a:latin typeface="+mn-lt"/>
              <a:ea typeface="+mn-ea"/>
              <a:cs typeface="+mn-cs"/>
            </a:endParaRPr>
          </a:p>
          <a:p>
            <a:endParaRPr lang="en-US" sz="1000" b="0" kern="1200" dirty="0">
              <a:solidFill>
                <a:schemeClr val="tx1"/>
              </a:solidFill>
              <a:effectLst/>
              <a:latin typeface="+mn-lt"/>
              <a:ea typeface="+mn-ea"/>
              <a:cs typeface="+mn-cs"/>
            </a:endParaRPr>
          </a:p>
          <a:p>
            <a:r>
              <a:rPr lang="en-US" sz="1000" b="0" kern="1200" dirty="0">
                <a:solidFill>
                  <a:schemeClr val="tx1"/>
                </a:solidFill>
                <a:effectLst/>
                <a:latin typeface="+mn-lt"/>
                <a:ea typeface="+mn-ea"/>
                <a:cs typeface="+mn-cs"/>
              </a:rPr>
              <a:t>A spirit-directed classroom</a:t>
            </a:r>
            <a:r>
              <a:rPr lang="en-US" sz="1000" b="0" kern="1200" baseline="0" dirty="0">
                <a:solidFill>
                  <a:schemeClr val="tx1"/>
                </a:solidFill>
                <a:effectLst/>
                <a:latin typeface="+mn-lt"/>
                <a:ea typeface="+mn-ea"/>
                <a:cs typeface="+mn-cs"/>
              </a:rPr>
              <a:t> requires the teacher to go beyond professional training, experience and knowledge of methods and instructional techniques. </a:t>
            </a:r>
          </a:p>
          <a:p>
            <a:endParaRPr lang="en-US" sz="1000" b="0" kern="1200" baseline="0" dirty="0">
              <a:solidFill>
                <a:schemeClr val="tx1"/>
              </a:solidFill>
              <a:effectLst/>
              <a:latin typeface="+mn-lt"/>
              <a:ea typeface="+mn-ea"/>
              <a:cs typeface="+mn-cs"/>
            </a:endParaRPr>
          </a:p>
          <a:p>
            <a:pPr lvl="1"/>
            <a:r>
              <a:rPr lang="es-ES" sz="1000" dirty="0"/>
              <a:t>Un aula dirigida por el espíritu requiere que el maestro vaya más allá de la formación profesional, la experiencia y el conocimiento de los métodos y técnicas de instrucción.</a:t>
            </a:r>
            <a:endParaRPr lang="en-US" sz="1000" b="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8</a:t>
            </a:fld>
            <a:endParaRPr lang="en-US"/>
          </a:p>
        </p:txBody>
      </p:sp>
      <p:sp>
        <p:nvSpPr>
          <p:cNvPr id="6" name="Footer Placeholder 5"/>
          <p:cNvSpPr>
            <a:spLocks noGrp="1"/>
          </p:cNvSpPr>
          <p:nvPr>
            <p:ph type="ftr" sz="quarter" idx="12"/>
          </p:nvPr>
        </p:nvSpPr>
        <p:spPr/>
        <p:txBody>
          <a:bodyPr/>
          <a:lstStyle/>
          <a:p>
            <a:r>
              <a:rPr lang="en-US"/>
              <a:t>Spirit-Directed Education and the Classroom</a:t>
            </a:r>
          </a:p>
        </p:txBody>
      </p:sp>
    </p:spTree>
    <p:extLst>
      <p:ext uri="{BB962C8B-B14F-4D97-AF65-F5344CB8AC3E}">
        <p14:creationId xmlns:p14="http://schemas.microsoft.com/office/powerpoint/2010/main" val="485885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A spirit–directed classroom is a classroom where the teacher </a:t>
            </a:r>
            <a:r>
              <a:rPr lang="en-US" sz="1000" b="1" kern="1200" dirty="0">
                <a:solidFill>
                  <a:schemeClr val="tx1"/>
                </a:solidFill>
                <a:effectLst/>
                <a:latin typeface="+mn-lt"/>
                <a:ea typeface="+mn-ea"/>
                <a:cs typeface="+mn-cs"/>
              </a:rPr>
              <a:t>goes beyond acknowledging Jesus </a:t>
            </a:r>
            <a:r>
              <a:rPr lang="en-US" sz="1000" kern="1200" dirty="0">
                <a:solidFill>
                  <a:schemeClr val="tx1"/>
                </a:solidFill>
                <a:effectLst/>
                <a:latin typeface="+mn-lt"/>
                <a:ea typeface="+mn-ea"/>
                <a:cs typeface="+mn-cs"/>
              </a:rPr>
              <a:t>as Lord of their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Un aula dirigida por el espíritu es un aula donde el maestro </a:t>
            </a:r>
            <a:r>
              <a:rPr lang="es-ES" sz="1000" b="1" dirty="0"/>
              <a:t>va más allá de reconocer a Jesús </a:t>
            </a:r>
            <a:r>
              <a:rPr lang="es-ES" sz="1000" dirty="0"/>
              <a:t>como el Señor de su vida.</a:t>
            </a:r>
            <a:endParaRPr lang="en-US" sz="10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s-E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Furthermore, a spirit-directed classroom is a classroom where the teacher goes </a:t>
            </a:r>
            <a:r>
              <a:rPr lang="en-US" sz="1000" kern="1200" baseline="0" dirty="0">
                <a:solidFill>
                  <a:schemeClr val="tx1"/>
                </a:solidFill>
                <a:effectLst/>
                <a:latin typeface="+mn-lt"/>
                <a:ea typeface="+mn-ea"/>
                <a:cs typeface="+mn-cs"/>
              </a:rPr>
              <a:t>beyond being filled with or </a:t>
            </a:r>
            <a:r>
              <a:rPr lang="en-US" sz="1000" kern="1200" dirty="0">
                <a:solidFill>
                  <a:schemeClr val="tx1"/>
                </a:solidFill>
                <a:effectLst/>
                <a:latin typeface="+mn-lt"/>
                <a:ea typeface="+mn-ea"/>
                <a:cs typeface="+mn-cs"/>
              </a:rPr>
              <a:t>even </a:t>
            </a:r>
            <a:r>
              <a:rPr lang="en-US" sz="1000" b="1" kern="1200" dirty="0">
                <a:solidFill>
                  <a:schemeClr val="tx1"/>
                </a:solidFill>
                <a:effectLst/>
                <a:latin typeface="+mn-lt"/>
                <a:ea typeface="+mn-ea"/>
                <a:cs typeface="+mn-cs"/>
              </a:rPr>
              <a:t>baptized in the Holy Spirit</a:t>
            </a:r>
            <a:r>
              <a:rPr lang="en-US" sz="1000" b="0" kern="1200" baseline="0" dirty="0">
                <a:solidFill>
                  <a:schemeClr val="tx1"/>
                </a:solidFill>
                <a:effectLst/>
                <a:latin typeface="+mn-lt"/>
                <a:ea typeface="+mn-ea"/>
                <a:cs typeface="+mn-cs"/>
              </a:rPr>
              <a:t> according to Acts 2:4.</a:t>
            </a:r>
            <a:r>
              <a:rPr lang="en-US" sz="10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err="1">
                <a:solidFill>
                  <a:schemeClr val="tx1"/>
                </a:solidFill>
                <a:effectLst/>
                <a:latin typeface="+mn-lt"/>
                <a:ea typeface="+mn-ea"/>
                <a:cs typeface="+mn-cs"/>
              </a:rPr>
              <a:t>Además</a:t>
            </a:r>
            <a:r>
              <a:rPr lang="en-US" sz="1000" kern="1200" dirty="0">
                <a:solidFill>
                  <a:schemeClr val="tx1"/>
                </a:solidFill>
                <a:effectLst/>
                <a:latin typeface="+mn-lt"/>
                <a:ea typeface="+mn-ea"/>
                <a:cs typeface="+mn-cs"/>
              </a:rPr>
              <a:t>, un salon </a:t>
            </a:r>
            <a:r>
              <a:rPr lang="en-US" sz="1000" kern="1200" dirty="0" err="1">
                <a:solidFill>
                  <a:schemeClr val="tx1"/>
                </a:solidFill>
                <a:effectLst/>
                <a:latin typeface="+mn-lt"/>
                <a:ea typeface="+mn-ea"/>
                <a:cs typeface="+mn-cs"/>
              </a:rPr>
              <a:t>dirigido</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por</a:t>
            </a:r>
            <a:r>
              <a:rPr lang="en-US" sz="1000" kern="1200" dirty="0">
                <a:solidFill>
                  <a:schemeClr val="tx1"/>
                </a:solidFill>
                <a:effectLst/>
                <a:latin typeface="+mn-lt"/>
                <a:ea typeface="+mn-ea"/>
                <a:cs typeface="+mn-cs"/>
              </a:rPr>
              <a:t> el </a:t>
            </a:r>
            <a:r>
              <a:rPr lang="en-US" sz="1000" kern="1200" dirty="0" err="1">
                <a:solidFill>
                  <a:schemeClr val="tx1"/>
                </a:solidFill>
                <a:effectLst/>
                <a:latin typeface="+mn-lt"/>
                <a:ea typeface="+mn-ea"/>
                <a:cs typeface="+mn-cs"/>
              </a:rPr>
              <a:t>espíritu</a:t>
            </a:r>
            <a:r>
              <a:rPr lang="en-US" sz="1000" kern="1200" dirty="0">
                <a:solidFill>
                  <a:schemeClr val="tx1"/>
                </a:solidFill>
                <a:effectLst/>
                <a:latin typeface="+mn-lt"/>
                <a:ea typeface="+mn-ea"/>
                <a:cs typeface="+mn-cs"/>
              </a:rPr>
              <a:t> </a:t>
            </a:r>
            <a:r>
              <a:rPr lang="en-US" sz="1000" kern="1200" dirty="0" err="1">
                <a:solidFill>
                  <a:schemeClr val="tx1"/>
                </a:solidFill>
                <a:effectLst/>
                <a:latin typeface="+mn-lt"/>
                <a:ea typeface="+mn-ea"/>
                <a:cs typeface="+mn-cs"/>
              </a:rPr>
              <a:t>es</a:t>
            </a:r>
            <a:r>
              <a:rPr lang="en-US" sz="1000" kern="1200" dirty="0">
                <a:solidFill>
                  <a:schemeClr val="tx1"/>
                </a:solidFill>
                <a:effectLst/>
                <a:latin typeface="+mn-lt"/>
                <a:ea typeface="+mn-ea"/>
                <a:cs typeface="+mn-cs"/>
              </a:rPr>
              <a:t> un aula </a:t>
            </a:r>
            <a:r>
              <a:rPr lang="es-ES" sz="1000" dirty="0"/>
              <a:t>donde el profesor </a:t>
            </a:r>
            <a:r>
              <a:rPr lang="es-ES" sz="1000" b="0" dirty="0"/>
              <a:t>va más allá de estar lleno del espíritu o inclusive</a:t>
            </a:r>
            <a:r>
              <a:rPr lang="es-ES" sz="1000" b="0" baseline="0" dirty="0"/>
              <a:t> </a:t>
            </a:r>
            <a:r>
              <a:rPr lang="es-ES" sz="1000" b="1" baseline="0" dirty="0"/>
              <a:t>ser bautizado por Él</a:t>
            </a:r>
            <a:r>
              <a:rPr lang="es-ES" sz="1000" b="0" baseline="0" dirty="0"/>
              <a:t> de acuerdo a Hechos 2:4</a:t>
            </a: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These</a:t>
            </a:r>
            <a:r>
              <a:rPr lang="en-US" sz="1000" b="0" kern="1200" baseline="0" dirty="0">
                <a:solidFill>
                  <a:schemeClr val="tx1"/>
                </a:solidFill>
                <a:effectLst/>
                <a:latin typeface="+mn-lt"/>
                <a:ea typeface="+mn-ea"/>
                <a:cs typeface="+mn-cs"/>
              </a:rPr>
              <a:t> two q</a:t>
            </a:r>
            <a:r>
              <a:rPr lang="en-US" sz="1000" b="0" kern="1200" dirty="0">
                <a:solidFill>
                  <a:schemeClr val="tx1"/>
                </a:solidFill>
                <a:effectLst/>
                <a:latin typeface="+mn-lt"/>
                <a:ea typeface="+mn-ea"/>
                <a:cs typeface="+mn-cs"/>
              </a:rPr>
              <a:t>ualities are important, just</a:t>
            </a:r>
            <a:r>
              <a:rPr lang="en-US" sz="1000" b="0" kern="1200" baseline="0" dirty="0">
                <a:solidFill>
                  <a:schemeClr val="tx1"/>
                </a:solidFill>
                <a:effectLst/>
                <a:latin typeface="+mn-lt"/>
                <a:ea typeface="+mn-ea"/>
                <a:cs typeface="+mn-cs"/>
              </a:rPr>
              <a:t> as professional training, and experience are important and help in having a great classroom.  However, the teacher in a spirit-directed classroom must go beyond these five qualities.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000" dirty="0"/>
              <a:t>Estas dos cualidades son importantes, así como la formación profesional, y la experiencia lo son y ayudan a tener un </a:t>
            </a:r>
            <a:r>
              <a:rPr lang="es-ES" sz="1000" dirty="0" err="1"/>
              <a:t>super</a:t>
            </a:r>
            <a:r>
              <a:rPr lang="es-ES" sz="1000" dirty="0"/>
              <a:t> salón de clases. Sin embargo, el maestro en una clase dirigida por el espíritu debe ir más allá de estas cinco cualidades.</a:t>
            </a:r>
            <a:endParaRPr lang="en-US" sz="10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pPr/>
              <a:t>9</a:t>
            </a:fld>
            <a:endParaRPr lang="en-US"/>
          </a:p>
        </p:txBody>
      </p:sp>
      <p:sp>
        <p:nvSpPr>
          <p:cNvPr id="6" name="Footer Placeholder 5"/>
          <p:cNvSpPr>
            <a:spLocks noGrp="1"/>
          </p:cNvSpPr>
          <p:nvPr>
            <p:ph type="ftr" sz="quarter" idx="12"/>
          </p:nvPr>
        </p:nvSpPr>
        <p:spPr/>
        <p:txBody>
          <a:bodyPr/>
          <a:lstStyle/>
          <a:p>
            <a:r>
              <a:rPr lang="en-US"/>
              <a:t>Spirit-Directed Education and the Classroom</a:t>
            </a:r>
          </a:p>
        </p:txBody>
      </p:sp>
    </p:spTree>
    <p:extLst>
      <p:ext uri="{BB962C8B-B14F-4D97-AF65-F5344CB8AC3E}">
        <p14:creationId xmlns:p14="http://schemas.microsoft.com/office/powerpoint/2010/main" val="373206242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5/24/2017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pPr/>
              <a:t>5/24/2017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5/24/2017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5/24/2017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5/24/2017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pPr/>
              <a:t>5/24/2017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5/24/2017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pPr/>
              <a:t>5/24/2017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pPr/>
              <a:t>5/24/2017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pPr/>
              <a:t>5/24/2017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5/24/2017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5/24/2017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3.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0.png"/><Relationship Id="rId5" Type="http://schemas.openxmlformats.org/officeDocument/2006/relationships/diagramQuickStyle" Target="../diagrams/quickStyle1.xml"/><Relationship Id="rId10" Type="http://schemas.openxmlformats.org/officeDocument/2006/relationships/customXml" Target="../ink/ink7.xml"/><Relationship Id="rId4" Type="http://schemas.openxmlformats.org/officeDocument/2006/relationships/diagramLayout" Target="../diagrams/layout1.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5640" y="1731669"/>
            <a:ext cx="7692570" cy="2219691"/>
          </a:xfrm>
        </p:spPr>
        <p:txBody>
          <a:bodyPr anchor="ctr"/>
          <a:lstStyle/>
          <a:p>
            <a:pPr algn="ctr"/>
            <a:r>
              <a:rPr lang="es-ES" b="1" dirty="0"/>
              <a:t>La Educación DIRIGIDA POR EL ESPIRITU santo</a:t>
            </a:r>
            <a:endParaRPr lang="en-US" b="1" dirty="0"/>
          </a:p>
        </p:txBody>
      </p:sp>
      <p:sp>
        <p:nvSpPr>
          <p:cNvPr id="7" name="Subtitle 6"/>
          <p:cNvSpPr>
            <a:spLocks noGrp="1"/>
          </p:cNvSpPr>
          <p:nvPr>
            <p:ph type="subTitle" idx="1"/>
          </p:nvPr>
        </p:nvSpPr>
        <p:spPr>
          <a:xfrm>
            <a:off x="1104900" y="3473577"/>
            <a:ext cx="5734050" cy="955565"/>
          </a:xfrm>
        </p:spPr>
        <p:txBody>
          <a:bodyPr>
            <a:normAutofit/>
          </a:bodyPr>
          <a:lstStyle/>
          <a:p>
            <a:pPr algn="ctr"/>
            <a:r>
              <a:rPr lang="es-ES" sz="4000" b="1" dirty="0"/>
              <a:t>En el Salón de clases </a:t>
            </a:r>
            <a:endParaRPr lang="en-US" sz="4000" b="1"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a:xfrm>
            <a:off x="7998250" y="1310656"/>
            <a:ext cx="4193749" cy="4530074"/>
          </a:xfr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8393220" y="3482640"/>
              <a:ext cx="280440" cy="468720"/>
            </p14:xfrm>
          </p:contentPart>
        </mc:Choice>
        <mc:Fallback xmlns="">
          <p:pic>
            <p:nvPicPr>
              <p:cNvPr id="5" name="Ink 4"/>
              <p:cNvPicPr/>
              <p:nvPr/>
            </p:nvPicPr>
            <p:blipFill>
              <a:blip r:embed="rId5" cstate="print"/>
              <a:stretch>
                <a:fillRect/>
              </a:stretch>
            </p:blipFill>
            <p:spPr>
              <a:xfrm>
                <a:off x="8381700" y="3478680"/>
                <a:ext cx="29628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7094340" y="3493440"/>
              <a:ext cx="93960" cy="37440"/>
            </p14:xfrm>
          </p:contentPart>
        </mc:Choice>
        <mc:Fallback xmlns="">
          <p:pic>
            <p:nvPicPr>
              <p:cNvPr id="10" name="Ink 9"/>
              <p:cNvPicPr/>
              <p:nvPr/>
            </p:nvPicPr>
            <p:blipFill>
              <a:blip r:embed="rId7" cstate="print"/>
              <a:stretch>
                <a:fillRect/>
              </a:stretch>
            </p:blipFill>
            <p:spPr>
              <a:xfrm>
                <a:off x="7090036" y="3486309"/>
                <a:ext cx="102208" cy="48850"/>
              </a:xfrm>
              <a:prstGeom prst="rect">
                <a:avLst/>
              </a:prstGeom>
            </p:spPr>
          </p:pic>
        </mc:Fallback>
      </mc:AlternateContent>
      <p:sp>
        <p:nvSpPr>
          <p:cNvPr id="2" name="TextBox 1"/>
          <p:cNvSpPr txBox="1"/>
          <p:nvPr/>
        </p:nvSpPr>
        <p:spPr>
          <a:xfrm>
            <a:off x="5163887" y="4429142"/>
            <a:ext cx="2133982" cy="923330"/>
          </a:xfrm>
          <a:prstGeom prst="rect">
            <a:avLst/>
          </a:prstGeom>
          <a:noFill/>
        </p:spPr>
        <p:txBody>
          <a:bodyPr wrap="none" rtlCol="0">
            <a:spAutoFit/>
          </a:bodyPr>
          <a:lstStyle/>
          <a:p>
            <a:r>
              <a:rPr lang="en-US" dirty="0"/>
              <a:t>Dr. Dennis Demuth</a:t>
            </a:r>
          </a:p>
          <a:p>
            <a:r>
              <a:rPr lang="en-US" dirty="0"/>
              <a:t>Colombia 2017</a:t>
            </a:r>
          </a:p>
          <a:p>
            <a:r>
              <a:rPr lang="es-ES" dirty="0"/>
              <a:t>Sesión 2, Parte 1</a:t>
            </a:r>
            <a:endParaRPr lang="en-US"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¿Qué tipo de aula desea Dios?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55531183"/>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543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06943"/>
              </p:ext>
            </p:extLst>
          </p:nvPr>
        </p:nvGraphicFramePr>
        <p:xfrm>
          <a:off x="1104900" y="1600200"/>
          <a:ext cx="9980682"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60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6698921"/>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9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9638950"/>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4670" y="2024742"/>
            <a:ext cx="3547330" cy="4036423"/>
          </a:xfrm>
          <a:prstGeom prst="rect">
            <a:avLst/>
          </a:prstGeom>
        </p:spPr>
      </p:pic>
    </p:spTree>
    <p:extLst>
      <p:ext uri="{BB962C8B-B14F-4D97-AF65-F5344CB8AC3E}">
        <p14:creationId xmlns:p14="http://schemas.microsoft.com/office/powerpoint/2010/main" val="190271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6467285"/>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38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2717173"/>
              </p:ext>
            </p:extLst>
          </p:nvPr>
        </p:nvGraphicFramePr>
        <p:xfrm>
          <a:off x="1104899" y="1600200"/>
          <a:ext cx="10255827" cy="499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71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Cómo tener una clase dirigida por el Espíritu</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37453648"/>
              </p:ext>
            </p:extLst>
          </p:nvPr>
        </p:nvGraphicFramePr>
        <p:xfrm>
          <a:off x="1104900" y="1600200"/>
          <a:ext cx="10390414"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57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La Educación Dirigida Por El Espíritu </a:t>
            </a:r>
            <a:endParaRPr lang="en-US" dirty="0"/>
          </a:p>
        </p:txBody>
      </p:sp>
      <p:sp>
        <p:nvSpPr>
          <p:cNvPr id="14" name="Content Placeholder 13"/>
          <p:cNvSpPr>
            <a:spLocks noGrp="1"/>
          </p:cNvSpPr>
          <p:nvPr>
            <p:ph idx="1"/>
          </p:nvPr>
        </p:nvSpPr>
        <p:spPr/>
        <p:txBody>
          <a:bodyPr>
            <a:normAutofit/>
          </a:bodyPr>
          <a:lstStyle/>
          <a:p>
            <a:pPr marL="514350" indent="-514350">
              <a:buFont typeface="+mj-lt"/>
              <a:buAutoNum type="arabicPeriod"/>
            </a:pPr>
            <a:r>
              <a:rPr lang="es-ES" sz="3200" dirty="0"/>
              <a:t>El cambio fluye desde el interior hacia el exterior</a:t>
            </a:r>
          </a:p>
          <a:p>
            <a:pPr marL="514350" indent="-514350">
              <a:buFont typeface="+mj-lt"/>
              <a:buAutoNum type="arabicPeriod"/>
            </a:pPr>
            <a:r>
              <a:rPr lang="es-ES" sz="3200" dirty="0"/>
              <a:t>El cambio requiere una mente bien dispuesta</a:t>
            </a:r>
          </a:p>
          <a:p>
            <a:pPr marL="514350" indent="-514350">
              <a:buFont typeface="+mj-lt"/>
              <a:buAutoNum type="arabicPeriod"/>
            </a:pPr>
            <a:r>
              <a:rPr lang="es-ES" sz="3200" dirty="0"/>
              <a:t>Sigue la percepción de la espíritu recreado</a:t>
            </a:r>
          </a:p>
          <a:p>
            <a:pPr marL="514350" indent="-514350">
              <a:buFont typeface="+mj-lt"/>
              <a:buAutoNum type="arabicPeriod"/>
            </a:pPr>
            <a:r>
              <a:rPr lang="es-ES" sz="3200" dirty="0"/>
              <a:t>Sigue la sumisión de la voluntad</a:t>
            </a:r>
          </a:p>
          <a:p>
            <a:pPr marL="514350" indent="-514350">
              <a:buFont typeface="+mj-lt"/>
              <a:buAutoNum type="arabicPeriod"/>
            </a:pPr>
            <a:r>
              <a:rPr lang="es-ES" sz="3200" dirty="0"/>
              <a:t>El cambio exige nuevas formas de pensar</a:t>
            </a:r>
          </a:p>
          <a:p>
            <a:pPr marL="514350" indent="-514350">
              <a:buFont typeface="+mj-lt"/>
              <a:buAutoNum type="arabicPeriod"/>
            </a:pPr>
            <a:r>
              <a:rPr lang="es-ES" sz="3200" dirty="0"/>
              <a:t>El cambio requiere tratar con la rebeldía del cuerpo</a:t>
            </a:r>
            <a:endParaRPr lang="en-US" sz="3200"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4282820" y="4524120"/>
              <a:ext cx="110880" cy="96480"/>
            </p14:xfrm>
          </p:contentPart>
        </mc:Choice>
        <mc:Fallback xmlns="">
          <p:pic>
            <p:nvPicPr>
              <p:cNvPr id="3" name="Ink 2"/>
              <p:cNvPicPr/>
              <p:nvPr/>
            </p:nvPicPr>
            <p:blipFill>
              <a:blip r:embed="rId4" cstate="print"/>
              <a:stretch>
                <a:fillRect/>
              </a:stretch>
            </p:blipFill>
            <p:spPr>
              <a:xfrm>
                <a:off x="14275980" y="4514040"/>
                <a:ext cx="125640" cy="113400"/>
              </a:xfrm>
              <a:prstGeom prst="rect">
                <a:avLst/>
              </a:prstGeom>
            </p:spPr>
          </p:pic>
        </mc:Fallback>
      </mc:AlternateContent>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down)">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La Educación Dirigida Por El Espíritu </a:t>
            </a:r>
            <a:endParaRPr lang="en-US" dirty="0"/>
          </a:p>
        </p:txBody>
      </p:sp>
      <p:sp>
        <p:nvSpPr>
          <p:cNvPr id="14" name="Content Placeholder 13"/>
          <p:cNvSpPr>
            <a:spLocks noGrp="1"/>
          </p:cNvSpPr>
          <p:nvPr>
            <p:ph idx="1"/>
          </p:nvPr>
        </p:nvSpPr>
        <p:spPr/>
        <p:txBody>
          <a:bodyPr>
            <a:normAutofit lnSpcReduction="10000"/>
          </a:bodyPr>
          <a:lstStyle/>
          <a:p>
            <a:pPr marL="514350" indent="-514350">
              <a:buFont typeface="+mj-lt"/>
              <a:buAutoNum type="arabicPeriod"/>
            </a:pPr>
            <a:r>
              <a:rPr lang="es-ES" sz="3200" dirty="0"/>
              <a:t>La meditación de la Palabra</a:t>
            </a:r>
          </a:p>
          <a:p>
            <a:pPr marL="514350" indent="-514350">
              <a:buFont typeface="+mj-lt"/>
              <a:buAutoNum type="arabicPeriod"/>
            </a:pPr>
            <a:r>
              <a:rPr lang="es-ES" sz="3200" dirty="0"/>
              <a:t>Convertirse en un hacedor de la Palabra</a:t>
            </a:r>
          </a:p>
          <a:p>
            <a:pPr marL="514350" indent="-514350">
              <a:buFont typeface="+mj-lt"/>
              <a:buAutoNum type="arabicPeriod"/>
            </a:pPr>
            <a:r>
              <a:rPr lang="es-ES" sz="3200" dirty="0"/>
              <a:t>Permitir que la palabra tenga el primer lugar</a:t>
            </a:r>
          </a:p>
          <a:p>
            <a:pPr marL="514350" indent="-514350">
              <a:buFont typeface="+mj-lt"/>
              <a:buAutoNum type="arabicPeriod"/>
            </a:pPr>
            <a:r>
              <a:rPr lang="es-ES" sz="3200" dirty="0"/>
              <a:t>Enseñarles a escuchar la voz de su espíritu recreado</a:t>
            </a:r>
          </a:p>
          <a:p>
            <a:pPr marL="514350" indent="-514350">
              <a:buFont typeface="+mj-lt"/>
              <a:buAutoNum type="arabicPeriod"/>
            </a:pPr>
            <a:r>
              <a:rPr lang="es-ES" sz="3200" dirty="0"/>
              <a:t>Crear una sensibilidad al espíritu recreado</a:t>
            </a:r>
          </a:p>
          <a:p>
            <a:pPr marL="514350" indent="-514350">
              <a:buFont typeface="+mj-lt"/>
              <a:buAutoNum type="arabicPeriod"/>
            </a:pPr>
            <a:r>
              <a:rPr lang="es-ES" sz="3200" dirty="0"/>
              <a:t>Reconocer y lidiar con las reacciones a la convicción</a:t>
            </a:r>
            <a:endParaRPr lang="en-US" sz="3200"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7195500" y="3569400"/>
              <a:ext cx="93960" cy="112320"/>
            </p14:xfrm>
          </p:contentPart>
        </mc:Choice>
        <mc:Fallback xmlns="">
          <p:pic>
            <p:nvPicPr>
              <p:cNvPr id="3" name="Ink 2"/>
              <p:cNvPicPr/>
              <p:nvPr/>
            </p:nvPicPr>
            <p:blipFill>
              <a:blip r:embed="rId4" cstate="print"/>
              <a:stretch>
                <a:fillRect/>
              </a:stretch>
            </p:blipFill>
            <p:spPr>
              <a:xfrm>
                <a:off x="7186893" y="3566160"/>
                <a:ext cx="105795" cy="122400"/>
              </a:xfrm>
              <a:prstGeom prst="rect">
                <a:avLst/>
              </a:prstGeom>
            </p:spPr>
          </p:pic>
        </mc:Fallback>
      </mc:AlternateContent>
    </p:spTree>
    <p:extLst>
      <p:ext uri="{BB962C8B-B14F-4D97-AF65-F5344CB8AC3E}">
        <p14:creationId xmlns:p14="http://schemas.microsoft.com/office/powerpoint/2010/main" val="4259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down)">
                                      <p:cBhvr>
                                        <p:cTn id="11" dur="500"/>
                                        <p:tgtEl>
                                          <p:spTgt spid="14">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wipe(down)">
                                      <p:cBhvr>
                                        <p:cTn id="15" dur="500"/>
                                        <p:tgtEl>
                                          <p:spTgt spid="14">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wipe(down)">
                                      <p:cBhvr>
                                        <p:cTn id="19" dur="500"/>
                                        <p:tgtEl>
                                          <p:spTgt spid="14">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wipe(down)">
                                      <p:cBhvr>
                                        <p:cTn id="23" dur="500"/>
                                        <p:tgtEl>
                                          <p:spTgt spid="14">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down)">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¿Qué tipo de aula desea Dios?</a:t>
            </a:r>
            <a:endParaRPr lang="en-US" dirty="0"/>
          </a:p>
        </p:txBody>
      </p:sp>
      <p:sp>
        <p:nvSpPr>
          <p:cNvPr id="14" name="Content Placeholder 13"/>
          <p:cNvSpPr>
            <a:spLocks noGrp="1"/>
          </p:cNvSpPr>
          <p:nvPr>
            <p:ph idx="1"/>
          </p:nvPr>
        </p:nvSpPr>
        <p:spPr/>
        <p:txBody>
          <a:bodyPr>
            <a:normAutofit/>
          </a:bodyPr>
          <a:lstStyle/>
          <a:p>
            <a:r>
              <a:rPr lang="en-US" sz="3200" dirty="0" err="1">
                <a:solidFill>
                  <a:srgbClr val="FF0000"/>
                </a:solidFill>
              </a:rPr>
              <a:t>Alrededores</a:t>
            </a:r>
            <a:r>
              <a:rPr lang="en-US" sz="3200" dirty="0">
                <a:solidFill>
                  <a:srgbClr val="FF0000"/>
                </a:solidFill>
              </a:rPr>
              <a:t> </a:t>
            </a:r>
          </a:p>
          <a:p>
            <a:r>
              <a:rPr lang="en-US" sz="3200" dirty="0" err="1">
                <a:solidFill>
                  <a:srgbClr val="FF0000"/>
                </a:solidFill>
              </a:rPr>
              <a:t>Recursos</a:t>
            </a:r>
            <a:endParaRPr lang="en-US" sz="3200" dirty="0">
              <a:solidFill>
                <a:srgbClr val="FF0000"/>
              </a:solidFill>
            </a:endParaRPr>
          </a:p>
          <a:p>
            <a:r>
              <a:rPr lang="en-US" sz="3200" dirty="0">
                <a:solidFill>
                  <a:srgbClr val="FF0000"/>
                </a:solidFill>
              </a:rPr>
              <a:t>La </a:t>
            </a:r>
            <a:r>
              <a:rPr lang="en-US" sz="3200" dirty="0" err="1">
                <a:solidFill>
                  <a:srgbClr val="FF0000"/>
                </a:solidFill>
              </a:rPr>
              <a:t>biblia</a:t>
            </a:r>
            <a:r>
              <a:rPr lang="en-US" sz="3200" dirty="0">
                <a:solidFill>
                  <a:srgbClr val="FF0000"/>
                </a:solidFill>
              </a:rPr>
              <a:t> </a:t>
            </a:r>
            <a:r>
              <a:rPr lang="en-US" sz="3200" dirty="0" err="1">
                <a:solidFill>
                  <a:srgbClr val="FF0000"/>
                </a:solidFill>
              </a:rPr>
              <a:t>en</a:t>
            </a:r>
            <a:r>
              <a:rPr lang="en-US" sz="3200" dirty="0">
                <a:solidFill>
                  <a:srgbClr val="FF0000"/>
                </a:solidFill>
              </a:rPr>
              <a:t> la </a:t>
            </a:r>
            <a:r>
              <a:rPr lang="en-US" sz="3200" dirty="0" err="1">
                <a:solidFill>
                  <a:srgbClr val="FF0000"/>
                </a:solidFill>
              </a:rPr>
              <a:t>pantalla</a:t>
            </a:r>
            <a:endParaRPr lang="en-US" sz="3200" dirty="0">
              <a:solidFill>
                <a:srgbClr val="FF0000"/>
              </a:solidFill>
            </a:endParaRPr>
          </a:p>
          <a:p>
            <a:r>
              <a:rPr lang="en-US" sz="3200" dirty="0" err="1"/>
              <a:t>Versículos</a:t>
            </a:r>
            <a:r>
              <a:rPr lang="en-US" sz="3200" dirty="0"/>
              <a:t> de las </a:t>
            </a:r>
          </a:p>
          <a:p>
            <a:pPr marL="0" indent="0">
              <a:buNone/>
            </a:pPr>
            <a:r>
              <a:rPr lang="en-US" sz="3200" dirty="0"/>
              <a:t>   </a:t>
            </a:r>
            <a:r>
              <a:rPr lang="en-US" sz="3200" dirty="0" err="1"/>
              <a:t>escrituras</a:t>
            </a:r>
            <a:r>
              <a:rPr lang="en-US" sz="3200" dirty="0"/>
              <a:t> </a:t>
            </a:r>
            <a:r>
              <a:rPr lang="en-US" sz="3200" dirty="0" err="1"/>
              <a:t>visibles</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410" y="1357560"/>
            <a:ext cx="6185941" cy="52915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0311" y="1418735"/>
            <a:ext cx="6228137" cy="5291528"/>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388410" y="3473280"/>
              <a:ext cx="32760" cy="24120"/>
            </p14:xfrm>
          </p:contentPart>
        </mc:Choice>
        <mc:Fallback xmlns="">
          <p:pic>
            <p:nvPicPr>
              <p:cNvPr id="3" name="Ink 2"/>
              <p:cNvPicPr/>
              <p:nvPr/>
            </p:nvPicPr>
            <p:blipFill>
              <a:blip r:embed="rId6" cstate="print"/>
              <a:stretch>
                <a:fillRect/>
              </a:stretch>
            </p:blipFill>
            <p:spPr>
              <a:xfrm>
                <a:off x="3383730" y="3468669"/>
                <a:ext cx="41400" cy="32278"/>
              </a:xfrm>
              <a:prstGeom prst="rect">
                <a:avLst/>
              </a:prstGeom>
            </p:spPr>
          </p:pic>
        </mc:Fallback>
      </mc:AlternateContent>
    </p:spTree>
    <p:extLst>
      <p:ext uri="{BB962C8B-B14F-4D97-AF65-F5344CB8AC3E}">
        <p14:creationId xmlns:p14="http://schemas.microsoft.com/office/powerpoint/2010/main" val="303323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¿Qué tipo de aula desea Dios?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1836" y="1600200"/>
            <a:ext cx="3443877" cy="516904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899" y="1600201"/>
            <a:ext cx="6346956" cy="51690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8555" y="1600199"/>
            <a:ext cx="6317158" cy="515274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898" y="1600197"/>
            <a:ext cx="9780815" cy="5195629"/>
          </a:xfrm>
          <a:prstGeom prst="rect">
            <a:avLst/>
          </a:prstGeom>
        </p:spPr>
      </p:pic>
    </p:spTree>
    <p:extLst>
      <p:ext uri="{BB962C8B-B14F-4D97-AF65-F5344CB8AC3E}">
        <p14:creationId xmlns:p14="http://schemas.microsoft.com/office/powerpoint/2010/main" val="4571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¿Qué tipo de aula desea Dios?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976" y="1630819"/>
            <a:ext cx="3189137" cy="478669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899" y="2344636"/>
            <a:ext cx="2706683" cy="175634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713" y="4093822"/>
            <a:ext cx="3589394" cy="2330849"/>
          </a:xfrm>
          <a:prstGeom prst="rect">
            <a:avLst/>
          </a:prstGeom>
        </p:spPr>
      </p:pic>
      <p:sp>
        <p:nvSpPr>
          <p:cNvPr id="5" name="TextBox 4"/>
          <p:cNvSpPr txBox="1"/>
          <p:nvPr/>
        </p:nvSpPr>
        <p:spPr>
          <a:xfrm>
            <a:off x="1104899" y="1513639"/>
            <a:ext cx="6106978" cy="461665"/>
          </a:xfrm>
          <a:prstGeom prst="rect">
            <a:avLst/>
          </a:prstGeom>
          <a:noFill/>
        </p:spPr>
        <p:txBody>
          <a:bodyPr wrap="square" rtlCol="0">
            <a:spAutoFit/>
          </a:bodyPr>
          <a:lstStyle/>
          <a:p>
            <a:r>
              <a:rPr lang="es-ES" sz="2400" b="1" dirty="0">
                <a:solidFill>
                  <a:srgbClr val="FF0000"/>
                </a:solidFill>
              </a:rPr>
              <a:t>Que tienen en común todas estas salas?</a:t>
            </a:r>
            <a:endParaRPr lang="en-US" sz="2400" b="1" dirty="0">
              <a:solidFill>
                <a:srgbClr val="FF0000"/>
              </a:solidFill>
            </a:endParaRPr>
          </a:p>
        </p:txBody>
      </p:sp>
      <p:pic>
        <p:nvPicPr>
          <p:cNvPr id="2" name="Picture 1"/>
          <p:cNvPicPr>
            <a:picLocks noChangeAspect="1"/>
          </p:cNvPicPr>
          <p:nvPr/>
        </p:nvPicPr>
        <p:blipFill>
          <a:blip r:embed="rId6" cstate="print"/>
          <a:stretch>
            <a:fillRect/>
          </a:stretch>
        </p:blipFill>
        <p:spPr>
          <a:xfrm>
            <a:off x="4663107" y="4093822"/>
            <a:ext cx="3592080" cy="2323695"/>
          </a:xfrm>
          <a:prstGeom prst="rect">
            <a:avLst/>
          </a:prstGeom>
        </p:spPr>
      </p:pic>
      <p:pic>
        <p:nvPicPr>
          <p:cNvPr id="8" name="Picture 7"/>
          <p:cNvPicPr>
            <a:picLocks noChangeAspect="1"/>
          </p:cNvPicPr>
          <p:nvPr/>
        </p:nvPicPr>
        <p:blipFill>
          <a:blip r:embed="rId7" cstate="print"/>
          <a:stretch>
            <a:fillRect/>
          </a:stretch>
        </p:blipFill>
        <p:spPr>
          <a:xfrm>
            <a:off x="3796134" y="2344637"/>
            <a:ext cx="3604842" cy="2283594"/>
          </a:xfrm>
          <a:prstGeom prst="rect">
            <a:avLst/>
          </a:prstGeom>
        </p:spPr>
      </p:pic>
    </p:spTree>
    <p:extLst>
      <p:ext uri="{BB962C8B-B14F-4D97-AF65-F5344CB8AC3E}">
        <p14:creationId xmlns:p14="http://schemas.microsoft.com/office/powerpoint/2010/main" val="112914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¿Qué tipo de aula desea Dios?</a:t>
            </a:r>
            <a:endParaRPr lang="en-US" dirty="0"/>
          </a:p>
        </p:txBody>
      </p:sp>
      <p:sp>
        <p:nvSpPr>
          <p:cNvPr id="14" name="Content Placeholder 13"/>
          <p:cNvSpPr>
            <a:spLocks noGrp="1"/>
          </p:cNvSpPr>
          <p:nvPr>
            <p:ph idx="1"/>
          </p:nvPr>
        </p:nvSpPr>
        <p:spPr>
          <a:xfrm>
            <a:off x="1104901" y="1600200"/>
            <a:ext cx="3211068" cy="4161971"/>
          </a:xfrm>
        </p:spPr>
        <p:txBody>
          <a:bodyPr/>
          <a:lstStyle/>
          <a:p>
            <a:pPr marL="0" indent="0">
              <a:buNone/>
            </a:pPr>
            <a:r>
              <a:rPr lang="es-ES" sz="3600" dirty="0"/>
              <a:t>El elemento clave dentro del salón de clases, es el profesor dirigido por el espíritu.</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256" y="1600200"/>
            <a:ext cx="3201516" cy="416197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0163" y="1878293"/>
            <a:ext cx="2209426" cy="360578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1843" y="1760084"/>
            <a:ext cx="2381250" cy="4429125"/>
          </a:xfrm>
          <a:prstGeom prst="rect">
            <a:avLst/>
          </a:prstGeom>
        </p:spPr>
      </p:pic>
      <p:sp>
        <p:nvSpPr>
          <p:cNvPr id="10" name="TextBox 9"/>
          <p:cNvSpPr txBox="1"/>
          <p:nvPr/>
        </p:nvSpPr>
        <p:spPr>
          <a:xfrm>
            <a:off x="1104900" y="5741560"/>
            <a:ext cx="6737742" cy="707886"/>
          </a:xfrm>
          <a:prstGeom prst="rect">
            <a:avLst/>
          </a:prstGeom>
          <a:noFill/>
        </p:spPr>
        <p:txBody>
          <a:bodyPr wrap="none" rtlCol="0">
            <a:spAutoFit/>
          </a:bodyPr>
          <a:lstStyle/>
          <a:p>
            <a:r>
              <a:rPr lang="en-US" sz="4000" b="1" dirty="0">
                <a:solidFill>
                  <a:srgbClr val="FF0000"/>
                </a:solidFill>
              </a:rPr>
              <a:t>Pero no </a:t>
            </a:r>
            <a:r>
              <a:rPr lang="en-US" sz="4000" b="1" dirty="0" err="1">
                <a:solidFill>
                  <a:srgbClr val="FF0000"/>
                </a:solidFill>
              </a:rPr>
              <a:t>cualquier</a:t>
            </a:r>
            <a:r>
              <a:rPr lang="en-US" sz="4000" b="1" dirty="0">
                <a:solidFill>
                  <a:srgbClr val="FF0000"/>
                </a:solidFill>
              </a:rPr>
              <a:t> </a:t>
            </a:r>
            <a:r>
              <a:rPr lang="en-US" sz="4000" b="1" dirty="0" err="1">
                <a:solidFill>
                  <a:srgbClr val="FF0000"/>
                </a:solidFill>
              </a:rPr>
              <a:t>profesor</a:t>
            </a:r>
            <a:endParaRPr lang="en-US" sz="4000" b="1" dirty="0">
              <a:solidFill>
                <a:srgbClr val="FF0000"/>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0163" y="4327653"/>
            <a:ext cx="1720631" cy="2448478"/>
          </a:xfrm>
          <a:prstGeom prst="rect">
            <a:avLst/>
          </a:prstGeom>
        </p:spPr>
      </p:pic>
    </p:spTree>
    <p:extLst>
      <p:ext uri="{BB962C8B-B14F-4D97-AF65-F5344CB8AC3E}">
        <p14:creationId xmlns:p14="http://schemas.microsoft.com/office/powerpoint/2010/main" val="258461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¿Qué tipo de aula desea Dios?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86636526"/>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9979740" y="1742040"/>
              <a:ext cx="65160" cy="1048680"/>
            </p14:xfrm>
          </p:contentPart>
        </mc:Choice>
        <mc:Fallback xmlns="">
          <p:pic>
            <p:nvPicPr>
              <p:cNvPr id="6" name="Ink 5"/>
              <p:cNvPicPr/>
              <p:nvPr/>
            </p:nvPicPr>
            <p:blipFill>
              <a:blip r:embed="rId9" cstate="print"/>
              <a:stretch>
                <a:fillRect/>
              </a:stretch>
            </p:blipFill>
            <p:spPr>
              <a:xfrm>
                <a:off x="9972978" y="1731963"/>
                <a:ext cx="77454" cy="106379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10168740" y="5558040"/>
              <a:ext cx="78480" cy="34920"/>
            </p14:xfrm>
          </p:contentPart>
        </mc:Choice>
        <mc:Fallback xmlns="">
          <p:pic>
            <p:nvPicPr>
              <p:cNvPr id="8" name="Ink 7"/>
              <p:cNvPicPr/>
              <p:nvPr/>
            </p:nvPicPr>
            <p:blipFill>
              <a:blip r:embed="rId11" cstate="print"/>
              <a:stretch>
                <a:fillRect/>
              </a:stretch>
            </p:blipFill>
            <p:spPr>
              <a:xfrm>
                <a:off x="10154047" y="5544143"/>
                <a:ext cx="97831" cy="59150"/>
              </a:xfrm>
              <a:prstGeom prst="rect">
                <a:avLst/>
              </a:prstGeom>
            </p:spPr>
          </p:pic>
        </mc:Fallback>
      </mc:AlternateContent>
    </p:spTree>
    <p:extLst>
      <p:ext uri="{BB962C8B-B14F-4D97-AF65-F5344CB8AC3E}">
        <p14:creationId xmlns:p14="http://schemas.microsoft.com/office/powerpoint/2010/main" val="385896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s-ES" dirty="0"/>
              <a:t>¿Qué tipo de aula desea Dios?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12303857"/>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8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purl.org/dc/terms/"/>
    <ds:schemaRef ds:uri="http://schemas.microsoft.com/office/2006/documentManagement/types"/>
    <ds:schemaRef ds:uri="4873beb7-5857-4685-be1f-d57550cc96cc"/>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5569</TotalTime>
  <Words>8605</Words>
  <Application>Microsoft Office PowerPoint</Application>
  <PresentationFormat>Widescreen</PresentationFormat>
  <Paragraphs>394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Euphemia</vt:lpstr>
      <vt:lpstr>Plantagenet Cherokee</vt:lpstr>
      <vt:lpstr>Wingdings</vt:lpstr>
      <vt:lpstr>Academic Literature 16x9</vt:lpstr>
      <vt:lpstr>La Educación DIRIGIDA POR EL ESPIRITU santo</vt:lpstr>
      <vt:lpstr>La Educación Dirigida Por El Espíritu </vt:lpstr>
      <vt:lpstr>La Educación Dirigida Por El Espíritu </vt:lpstr>
      <vt:lpstr>¿Qué tipo de aula desea Dios?</vt:lpstr>
      <vt:lpstr>¿Qué tipo de aula desea Dios?</vt:lpstr>
      <vt:lpstr>¿Qué tipo de aula desea Dios?</vt:lpstr>
      <vt:lpstr>¿Qué tipo de aula desea Dios?</vt:lpstr>
      <vt:lpstr>¿Qué tipo de aula desea Dios?</vt:lpstr>
      <vt:lpstr>¿Qué tipo de aula desea Dios?</vt:lpstr>
      <vt:lpstr>¿Qué tipo de aula desea Dios?</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lpstr>Cómo tener una clase dirigida por el Espíritu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Spirit-directed education</dc:title>
  <dc:creator>Dennis Demuth</dc:creator>
  <cp:lastModifiedBy>Dennis Demuth</cp:lastModifiedBy>
  <cp:revision>251</cp:revision>
  <cp:lastPrinted>2017-03-14T17:40:34Z</cp:lastPrinted>
  <dcterms:created xsi:type="dcterms:W3CDTF">2017-02-17T21:13:14Z</dcterms:created>
  <dcterms:modified xsi:type="dcterms:W3CDTF">2017-05-24T14:03:46Z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