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ink/ink1.xml" ContentType="application/inkml+xml"/>
  <Override PartName="/ppt/ink/ink2.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17"/>
  </p:notesMasterIdLst>
  <p:handoutMasterIdLst>
    <p:handoutMasterId r:id="rId18"/>
  </p:handoutMasterIdLst>
  <p:sldIdLst>
    <p:sldId id="256" r:id="rId2"/>
    <p:sldId id="350" r:id="rId3"/>
    <p:sldId id="351" r:id="rId4"/>
    <p:sldId id="352" r:id="rId5"/>
    <p:sldId id="370" r:id="rId6"/>
    <p:sldId id="353" r:id="rId7"/>
    <p:sldId id="371" r:id="rId8"/>
    <p:sldId id="354" r:id="rId9"/>
    <p:sldId id="355" r:id="rId10"/>
    <p:sldId id="356" r:id="rId11"/>
    <p:sldId id="357" r:id="rId12"/>
    <p:sldId id="369" r:id="rId13"/>
    <p:sldId id="368" r:id="rId14"/>
    <p:sldId id="372" r:id="rId15"/>
    <p:sldId id="358" r:id="rId16"/>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a:srgbClr val="4F7921"/>
    <a:srgbClr val="FF0066"/>
    <a:srgbClr val="0000FF"/>
    <a:srgbClr val="00FF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683" autoAdjust="0"/>
    <p:restoredTop sz="43190" autoAdjust="0"/>
  </p:normalViewPr>
  <p:slideViewPr>
    <p:cSldViewPr>
      <p:cViewPr varScale="1">
        <p:scale>
          <a:sx n="38" d="100"/>
          <a:sy n="38" d="100"/>
        </p:scale>
        <p:origin x="217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686" y="7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7FED72-7863-4615-9700-AADA99A8F9BF}" type="doc">
      <dgm:prSet loTypeId="urn:microsoft.com/office/officeart/2009/layout/ReverseList" loCatId="relationship" qsTypeId="urn:microsoft.com/office/officeart/2005/8/quickstyle/simple1" qsCatId="simple" csTypeId="urn:microsoft.com/office/officeart/2005/8/colors/accent1_2" csCatId="accent1" phldr="1"/>
      <dgm:spPr/>
      <dgm:t>
        <a:bodyPr/>
        <a:lstStyle/>
        <a:p>
          <a:endParaRPr lang="en-US"/>
        </a:p>
      </dgm:t>
    </dgm:pt>
    <dgm:pt modelId="{8DF32289-A55F-43ED-AF21-7F826378A9AF}">
      <dgm:prSet phldrT="[Text]" custT="1"/>
      <dgm:spPr/>
      <dgm:t>
        <a:bodyPr/>
        <a:lstStyle/>
        <a:p>
          <a:pPr algn="l"/>
          <a:endParaRPr lang="en-US" sz="2800" dirty="0"/>
        </a:p>
        <a:p>
          <a:pPr algn="l"/>
          <a:r>
            <a:rPr lang="en-US" sz="2800" b="1" dirty="0" err="1">
              <a:solidFill>
                <a:srgbClr val="640000"/>
              </a:solidFill>
            </a:rPr>
            <a:t>Colegio</a:t>
          </a:r>
          <a:r>
            <a:rPr lang="en-US" sz="2800" b="1" dirty="0">
              <a:solidFill>
                <a:srgbClr val="640000"/>
              </a:solidFill>
            </a:rPr>
            <a:t> Cristo-</a:t>
          </a:r>
          <a:r>
            <a:rPr lang="en-US" sz="2800" b="1" dirty="0" err="1">
              <a:solidFill>
                <a:srgbClr val="640000"/>
              </a:solidFill>
            </a:rPr>
            <a:t>centrico</a:t>
          </a:r>
          <a:endParaRPr lang="en-US" sz="2800" b="1" dirty="0">
            <a:solidFill>
              <a:srgbClr val="640000"/>
            </a:solidFill>
          </a:endParaRPr>
        </a:p>
      </dgm:t>
    </dgm:pt>
    <dgm:pt modelId="{D23D3631-E445-4227-A04A-45F8757645B9}" type="parTrans" cxnId="{875D0D7E-3F5A-4B7C-8CE7-D97AC7AE8ED8}">
      <dgm:prSet/>
      <dgm:spPr/>
      <dgm:t>
        <a:bodyPr/>
        <a:lstStyle/>
        <a:p>
          <a:endParaRPr lang="en-US"/>
        </a:p>
      </dgm:t>
    </dgm:pt>
    <dgm:pt modelId="{D85D8D9A-8C21-4CDB-8ABA-93320D395EFC}" type="sibTrans" cxnId="{875D0D7E-3F5A-4B7C-8CE7-D97AC7AE8ED8}">
      <dgm:prSet/>
      <dgm:spPr/>
      <dgm:t>
        <a:bodyPr/>
        <a:lstStyle/>
        <a:p>
          <a:endParaRPr lang="en-US"/>
        </a:p>
      </dgm:t>
    </dgm:pt>
    <dgm:pt modelId="{8CC43B91-B803-4044-B53A-39DFA36BC928}">
      <dgm:prSet phldrT="[Text]" custT="1"/>
      <dgm:spPr/>
      <dgm:t>
        <a:bodyPr/>
        <a:lstStyle/>
        <a:p>
          <a:endParaRPr lang="en-US" sz="2800" dirty="0"/>
        </a:p>
        <a:p>
          <a:r>
            <a:rPr lang="en-US" sz="2800" dirty="0" err="1"/>
            <a:t>Colegio-Centrado</a:t>
          </a:r>
          <a:endParaRPr lang="en-US" sz="2800" dirty="0"/>
        </a:p>
        <a:p>
          <a:r>
            <a:rPr lang="en-US" sz="2800" b="1" dirty="0" err="1">
              <a:solidFill>
                <a:srgbClr val="996633"/>
              </a:solidFill>
            </a:rPr>
            <a:t>En</a:t>
          </a:r>
          <a:r>
            <a:rPr lang="en-US" sz="2800" b="1" dirty="0">
              <a:solidFill>
                <a:srgbClr val="996633"/>
              </a:solidFill>
            </a:rPr>
            <a:t> el Espiritu</a:t>
          </a:r>
        </a:p>
      </dgm:t>
    </dgm:pt>
    <dgm:pt modelId="{49F577A0-94DC-4326-AD71-466CB56C7E2E}" type="parTrans" cxnId="{948B986C-E40D-434D-8006-F3A4C8A951A1}">
      <dgm:prSet/>
      <dgm:spPr/>
      <dgm:t>
        <a:bodyPr/>
        <a:lstStyle/>
        <a:p>
          <a:endParaRPr lang="en-US"/>
        </a:p>
      </dgm:t>
    </dgm:pt>
    <dgm:pt modelId="{DBCDC2F2-B7E1-4472-BDFE-CB5386A60465}" type="sibTrans" cxnId="{948B986C-E40D-434D-8006-F3A4C8A951A1}">
      <dgm:prSet/>
      <dgm:spPr/>
      <dgm:t>
        <a:bodyPr/>
        <a:lstStyle/>
        <a:p>
          <a:endParaRPr lang="en-US"/>
        </a:p>
      </dgm:t>
    </dgm:pt>
    <dgm:pt modelId="{38885480-ADB2-4756-8D9D-6A18B4E979D8}" type="pres">
      <dgm:prSet presAssocID="{E37FED72-7863-4615-9700-AADA99A8F9BF}" presName="Name0" presStyleCnt="0">
        <dgm:presLayoutVars>
          <dgm:chMax val="2"/>
          <dgm:chPref val="2"/>
          <dgm:animLvl val="lvl"/>
        </dgm:presLayoutVars>
      </dgm:prSet>
      <dgm:spPr/>
    </dgm:pt>
    <dgm:pt modelId="{15CE7617-13BB-466F-9BDA-6B0419076F7A}" type="pres">
      <dgm:prSet presAssocID="{E37FED72-7863-4615-9700-AADA99A8F9BF}" presName="LeftText" presStyleLbl="revTx" presStyleIdx="0" presStyleCnt="0">
        <dgm:presLayoutVars>
          <dgm:bulletEnabled val="1"/>
        </dgm:presLayoutVars>
      </dgm:prSet>
      <dgm:spPr/>
    </dgm:pt>
    <dgm:pt modelId="{57D48D51-ED46-40E3-A448-B5A0B6A6F0F9}" type="pres">
      <dgm:prSet presAssocID="{E37FED72-7863-4615-9700-AADA99A8F9BF}" presName="LeftNode" presStyleLbl="bgImgPlace1" presStyleIdx="0" presStyleCnt="2" custScaleX="153271">
        <dgm:presLayoutVars>
          <dgm:chMax val="2"/>
          <dgm:chPref val="2"/>
        </dgm:presLayoutVars>
      </dgm:prSet>
      <dgm:spPr/>
    </dgm:pt>
    <dgm:pt modelId="{1B0C8C63-191E-4D4B-8F27-918C8E494BA5}" type="pres">
      <dgm:prSet presAssocID="{E37FED72-7863-4615-9700-AADA99A8F9BF}" presName="RightText" presStyleLbl="revTx" presStyleIdx="0" presStyleCnt="0">
        <dgm:presLayoutVars>
          <dgm:bulletEnabled val="1"/>
        </dgm:presLayoutVars>
      </dgm:prSet>
      <dgm:spPr/>
    </dgm:pt>
    <dgm:pt modelId="{7F021689-E089-4349-8AEA-54FF5EE77FBA}" type="pres">
      <dgm:prSet presAssocID="{E37FED72-7863-4615-9700-AADA99A8F9BF}" presName="RightNode" presStyleLbl="bgImgPlace1" presStyleIdx="1" presStyleCnt="2" custScaleX="127812">
        <dgm:presLayoutVars>
          <dgm:chMax val="0"/>
          <dgm:chPref val="0"/>
        </dgm:presLayoutVars>
      </dgm:prSet>
      <dgm:spPr/>
    </dgm:pt>
    <dgm:pt modelId="{FAE096BE-733C-4226-B69F-AEFF5A2B5ABA}" type="pres">
      <dgm:prSet presAssocID="{E37FED72-7863-4615-9700-AADA99A8F9BF}" presName="TopArrow" presStyleLbl="node1" presStyleIdx="0" presStyleCnt="2"/>
      <dgm:spPr/>
    </dgm:pt>
    <dgm:pt modelId="{D85BB5FC-18A6-4C80-AFD8-1FEBF5D73C61}" type="pres">
      <dgm:prSet presAssocID="{E37FED72-7863-4615-9700-AADA99A8F9BF}" presName="BottomArrow" presStyleLbl="node1" presStyleIdx="1" presStyleCnt="2"/>
      <dgm:spPr/>
    </dgm:pt>
  </dgm:ptLst>
  <dgm:cxnLst>
    <dgm:cxn modelId="{1E331331-DA52-4111-BC08-1051451504D1}" type="presOf" srcId="{8CC43B91-B803-4044-B53A-39DFA36BC928}" destId="{7F021689-E089-4349-8AEA-54FF5EE77FBA}" srcOrd="1" destOrd="0" presId="urn:microsoft.com/office/officeart/2009/layout/ReverseList"/>
    <dgm:cxn modelId="{3486EEE3-EB25-4F9D-A311-74BD133DF922}" type="presOf" srcId="{8DF32289-A55F-43ED-AF21-7F826378A9AF}" destId="{15CE7617-13BB-466F-9BDA-6B0419076F7A}" srcOrd="0" destOrd="0" presId="urn:microsoft.com/office/officeart/2009/layout/ReverseList"/>
    <dgm:cxn modelId="{AEA1DAE8-02D4-41B7-8162-C6BB31E03E7E}" type="presOf" srcId="{E37FED72-7863-4615-9700-AADA99A8F9BF}" destId="{38885480-ADB2-4756-8D9D-6A18B4E979D8}" srcOrd="0" destOrd="0" presId="urn:microsoft.com/office/officeart/2009/layout/ReverseList"/>
    <dgm:cxn modelId="{875D0D7E-3F5A-4B7C-8CE7-D97AC7AE8ED8}" srcId="{E37FED72-7863-4615-9700-AADA99A8F9BF}" destId="{8DF32289-A55F-43ED-AF21-7F826378A9AF}" srcOrd="0" destOrd="0" parTransId="{D23D3631-E445-4227-A04A-45F8757645B9}" sibTransId="{D85D8D9A-8C21-4CDB-8ABA-93320D395EFC}"/>
    <dgm:cxn modelId="{948B986C-E40D-434D-8006-F3A4C8A951A1}" srcId="{E37FED72-7863-4615-9700-AADA99A8F9BF}" destId="{8CC43B91-B803-4044-B53A-39DFA36BC928}" srcOrd="1" destOrd="0" parTransId="{49F577A0-94DC-4326-AD71-466CB56C7E2E}" sibTransId="{DBCDC2F2-B7E1-4472-BDFE-CB5386A60465}"/>
    <dgm:cxn modelId="{D384F5F6-92A3-4CB6-9AA3-CCDC227E1573}" type="presOf" srcId="{8DF32289-A55F-43ED-AF21-7F826378A9AF}" destId="{57D48D51-ED46-40E3-A448-B5A0B6A6F0F9}" srcOrd="1" destOrd="0" presId="urn:microsoft.com/office/officeart/2009/layout/ReverseList"/>
    <dgm:cxn modelId="{15A90DFA-4B75-44D4-9300-A9D977182C26}" type="presOf" srcId="{8CC43B91-B803-4044-B53A-39DFA36BC928}" destId="{1B0C8C63-191E-4D4B-8F27-918C8E494BA5}" srcOrd="0" destOrd="0" presId="urn:microsoft.com/office/officeart/2009/layout/ReverseList"/>
    <dgm:cxn modelId="{D5EE1BF7-31BB-4CCA-BC88-D7E97990B33D}" type="presParOf" srcId="{38885480-ADB2-4756-8D9D-6A18B4E979D8}" destId="{15CE7617-13BB-466F-9BDA-6B0419076F7A}" srcOrd="0" destOrd="0" presId="urn:microsoft.com/office/officeart/2009/layout/ReverseList"/>
    <dgm:cxn modelId="{6EF5CEDC-7A1A-474D-A7DB-3CEEE5F90E11}" type="presParOf" srcId="{38885480-ADB2-4756-8D9D-6A18B4E979D8}" destId="{57D48D51-ED46-40E3-A448-B5A0B6A6F0F9}" srcOrd="1" destOrd="0" presId="urn:microsoft.com/office/officeart/2009/layout/ReverseList"/>
    <dgm:cxn modelId="{64567B41-30CB-4D01-A81E-8D5AEC016926}" type="presParOf" srcId="{38885480-ADB2-4756-8D9D-6A18B4E979D8}" destId="{1B0C8C63-191E-4D4B-8F27-918C8E494BA5}" srcOrd="2" destOrd="0" presId="urn:microsoft.com/office/officeart/2009/layout/ReverseList"/>
    <dgm:cxn modelId="{BF9E5553-E213-4E24-9EF2-57D170A15DEE}" type="presParOf" srcId="{38885480-ADB2-4756-8D9D-6A18B4E979D8}" destId="{7F021689-E089-4349-8AEA-54FF5EE77FBA}" srcOrd="3" destOrd="0" presId="urn:microsoft.com/office/officeart/2009/layout/ReverseList"/>
    <dgm:cxn modelId="{B343AAB4-E151-422A-99BD-311DE890D1E8}" type="presParOf" srcId="{38885480-ADB2-4756-8D9D-6A18B4E979D8}" destId="{FAE096BE-733C-4226-B69F-AEFF5A2B5ABA}" srcOrd="4" destOrd="0" presId="urn:microsoft.com/office/officeart/2009/layout/ReverseList"/>
    <dgm:cxn modelId="{104147C2-D797-4417-9D1B-6E23ECD0C487}" type="presParOf" srcId="{38885480-ADB2-4756-8D9D-6A18B4E979D8}" destId="{D85BB5FC-18A6-4C80-AFD8-1FEBF5D73C61}" srcOrd="5" destOrd="0" presId="urn:microsoft.com/office/officeart/2009/layout/Revers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CAEDF0-2335-4F0F-B27D-E851D2F39653}" type="doc">
      <dgm:prSet loTypeId="urn:microsoft.com/office/officeart/2011/layout/ConvergingText" loCatId="process" qsTypeId="urn:microsoft.com/office/officeart/2005/8/quickstyle/simple1" qsCatId="simple" csTypeId="urn:microsoft.com/office/officeart/2005/8/colors/accent1_2" csCatId="accent1" phldr="1"/>
      <dgm:spPr/>
      <dgm:t>
        <a:bodyPr/>
        <a:lstStyle/>
        <a:p>
          <a:endParaRPr lang="en-US"/>
        </a:p>
      </dgm:t>
    </dgm:pt>
    <dgm:pt modelId="{516378D1-084D-4AAF-85E8-117FC4852040}">
      <dgm:prSet phldrT="[Text]"/>
      <dgm:spPr/>
      <dgm:t>
        <a:bodyPr/>
        <a:lstStyle/>
        <a:p>
          <a:r>
            <a:rPr lang="es-ES" dirty="0"/>
            <a:t>Recrea el espíritu se convierte en la voz de la conciencia </a:t>
          </a:r>
          <a:endParaRPr lang="en-US" dirty="0"/>
        </a:p>
      </dgm:t>
    </dgm:pt>
    <dgm:pt modelId="{82AC045A-DC94-48C2-A119-06E13D68BCA1}" type="parTrans" cxnId="{9BF82B53-6F15-4FE2-BA3C-09E55BEDC72C}">
      <dgm:prSet/>
      <dgm:spPr/>
      <dgm:t>
        <a:bodyPr/>
        <a:lstStyle/>
        <a:p>
          <a:endParaRPr lang="en-US"/>
        </a:p>
      </dgm:t>
    </dgm:pt>
    <dgm:pt modelId="{08555505-5B10-43CE-A84C-8901A79355FE}" type="sibTrans" cxnId="{9BF82B53-6F15-4FE2-BA3C-09E55BEDC72C}">
      <dgm:prSet/>
      <dgm:spPr/>
      <dgm:t>
        <a:bodyPr/>
        <a:lstStyle/>
        <a:p>
          <a:endParaRPr lang="en-US"/>
        </a:p>
      </dgm:t>
    </dgm:pt>
    <dgm:pt modelId="{717ED81A-2ED6-4079-BFF5-F6C50EC04DAF}">
      <dgm:prSet phldrT="[Text]"/>
      <dgm:spPr/>
      <dgm:t>
        <a:bodyPr/>
        <a:lstStyle/>
        <a:p>
          <a:pPr algn="ctr"/>
          <a:r>
            <a:rPr lang="es-ES" dirty="0"/>
            <a:t>Partícipe de la Naturaleza Divina</a:t>
          </a:r>
          <a:endParaRPr lang="en-US" dirty="0"/>
        </a:p>
      </dgm:t>
    </dgm:pt>
    <dgm:pt modelId="{0488D51E-F10F-4E89-9BCF-13D4616BD33D}" type="parTrans" cxnId="{2B624056-88C7-45BC-9E13-31B72ADE26E4}">
      <dgm:prSet/>
      <dgm:spPr/>
      <dgm:t>
        <a:bodyPr/>
        <a:lstStyle/>
        <a:p>
          <a:endParaRPr lang="en-US"/>
        </a:p>
      </dgm:t>
    </dgm:pt>
    <dgm:pt modelId="{43611E75-9CE1-4E58-B924-0C6179EF7EDC}" type="sibTrans" cxnId="{2B624056-88C7-45BC-9E13-31B72ADE26E4}">
      <dgm:prSet/>
      <dgm:spPr/>
      <dgm:t>
        <a:bodyPr/>
        <a:lstStyle/>
        <a:p>
          <a:endParaRPr lang="en-US"/>
        </a:p>
      </dgm:t>
    </dgm:pt>
    <dgm:pt modelId="{9E496D0F-393F-461E-A5F0-0DABDC016CA1}">
      <dgm:prSet phldrT="[Text]"/>
      <dgm:spPr/>
      <dgm:t>
        <a:bodyPr/>
        <a:lstStyle/>
        <a:p>
          <a:pPr algn="ctr"/>
          <a:r>
            <a:rPr lang="en-US" dirty="0" err="1"/>
            <a:t>Templo</a:t>
          </a:r>
          <a:r>
            <a:rPr lang="en-US" dirty="0"/>
            <a:t> del </a:t>
          </a:r>
          <a:r>
            <a:rPr lang="en-US" dirty="0" err="1"/>
            <a:t>Espíritu</a:t>
          </a:r>
          <a:r>
            <a:rPr lang="en-US" dirty="0"/>
            <a:t> Santo </a:t>
          </a:r>
        </a:p>
      </dgm:t>
    </dgm:pt>
    <dgm:pt modelId="{EE6EF072-1902-4A9C-AA17-CF9F8C64F4B4}" type="parTrans" cxnId="{8AC1C0D0-59A7-4234-B1FE-8D65416625E2}">
      <dgm:prSet/>
      <dgm:spPr/>
      <dgm:t>
        <a:bodyPr/>
        <a:lstStyle/>
        <a:p>
          <a:endParaRPr lang="en-US"/>
        </a:p>
      </dgm:t>
    </dgm:pt>
    <dgm:pt modelId="{BD710927-2524-403E-9F5C-DBF90D60C44D}" type="sibTrans" cxnId="{8AC1C0D0-59A7-4234-B1FE-8D65416625E2}">
      <dgm:prSet/>
      <dgm:spPr/>
      <dgm:t>
        <a:bodyPr/>
        <a:lstStyle/>
        <a:p>
          <a:endParaRPr lang="en-US"/>
        </a:p>
      </dgm:t>
    </dgm:pt>
    <dgm:pt modelId="{8B9F50BF-6547-473A-B185-37BF5C73BD83}">
      <dgm:prSet phldrT="[Text]"/>
      <dgm:spPr/>
      <dgm:t>
        <a:bodyPr/>
        <a:lstStyle/>
        <a:p>
          <a:r>
            <a:rPr lang="en-US" dirty="0" err="1"/>
            <a:t>Recibe</a:t>
          </a:r>
          <a:r>
            <a:rPr lang="en-US" dirty="0"/>
            <a:t> La </a:t>
          </a:r>
          <a:r>
            <a:rPr lang="en-US" dirty="0" err="1"/>
            <a:t>Revelación</a:t>
          </a:r>
          <a:r>
            <a:rPr lang="en-US" dirty="0"/>
            <a:t> </a:t>
          </a:r>
        </a:p>
      </dgm:t>
    </dgm:pt>
    <dgm:pt modelId="{8FAABF38-2498-41DD-93E0-01580950147A}" type="parTrans" cxnId="{3B7ED035-E2A1-4D06-A614-C9D98A55C369}">
      <dgm:prSet/>
      <dgm:spPr/>
      <dgm:t>
        <a:bodyPr/>
        <a:lstStyle/>
        <a:p>
          <a:endParaRPr lang="en-US"/>
        </a:p>
      </dgm:t>
    </dgm:pt>
    <dgm:pt modelId="{A10883F4-D318-4A60-886B-0AC12A8AAC4F}" type="sibTrans" cxnId="{3B7ED035-E2A1-4D06-A614-C9D98A55C369}">
      <dgm:prSet/>
      <dgm:spPr/>
      <dgm:t>
        <a:bodyPr/>
        <a:lstStyle/>
        <a:p>
          <a:endParaRPr lang="en-US"/>
        </a:p>
      </dgm:t>
    </dgm:pt>
    <dgm:pt modelId="{FE2C8B8D-38C3-4C4D-97B6-C2B8FF263787}" type="pres">
      <dgm:prSet presAssocID="{80CAEDF0-2335-4F0F-B27D-E851D2F39653}" presName="Name0" presStyleCnt="0">
        <dgm:presLayoutVars>
          <dgm:chMax/>
          <dgm:chPref val="1"/>
          <dgm:dir/>
          <dgm:animOne val="branch"/>
          <dgm:animLvl val="lvl"/>
          <dgm:resizeHandles/>
        </dgm:presLayoutVars>
      </dgm:prSet>
      <dgm:spPr/>
    </dgm:pt>
    <dgm:pt modelId="{39E5DBDC-F9F7-46E9-A0A5-23F96F7C9B67}" type="pres">
      <dgm:prSet presAssocID="{516378D1-084D-4AAF-85E8-117FC4852040}" presName="composite" presStyleCnt="0"/>
      <dgm:spPr/>
    </dgm:pt>
    <dgm:pt modelId="{5801AE6A-C44A-49F4-AA67-03B5941C88E4}" type="pres">
      <dgm:prSet presAssocID="{516378D1-084D-4AAF-85E8-117FC4852040}" presName="ParentAccent1" presStyleLbl="alignNode1" presStyleIdx="0" presStyleCnt="34"/>
      <dgm:spPr/>
    </dgm:pt>
    <dgm:pt modelId="{C8847CB6-BF45-4B06-9351-447058471396}" type="pres">
      <dgm:prSet presAssocID="{516378D1-084D-4AAF-85E8-117FC4852040}" presName="ParentAccent2" presStyleLbl="alignNode1" presStyleIdx="1" presStyleCnt="34"/>
      <dgm:spPr/>
    </dgm:pt>
    <dgm:pt modelId="{A39A4AC9-27BA-4750-A935-CD5230AC5D6E}" type="pres">
      <dgm:prSet presAssocID="{516378D1-084D-4AAF-85E8-117FC4852040}" presName="ParentAccent3" presStyleLbl="alignNode1" presStyleIdx="2" presStyleCnt="34"/>
      <dgm:spPr/>
    </dgm:pt>
    <dgm:pt modelId="{2ED6C0C0-E4DD-4A33-9229-3516F711564E}" type="pres">
      <dgm:prSet presAssocID="{516378D1-084D-4AAF-85E8-117FC4852040}" presName="ParentAccent4" presStyleLbl="alignNode1" presStyleIdx="3" presStyleCnt="34"/>
      <dgm:spPr/>
    </dgm:pt>
    <dgm:pt modelId="{2C760D68-52F0-427E-BFB6-4128BD18DE9F}" type="pres">
      <dgm:prSet presAssocID="{516378D1-084D-4AAF-85E8-117FC4852040}" presName="ParentAccent5" presStyleLbl="alignNode1" presStyleIdx="4" presStyleCnt="34"/>
      <dgm:spPr/>
    </dgm:pt>
    <dgm:pt modelId="{85639ED0-B384-4C6A-9EAA-C23977418E19}" type="pres">
      <dgm:prSet presAssocID="{516378D1-084D-4AAF-85E8-117FC4852040}" presName="ParentAccent6" presStyleLbl="alignNode1" presStyleIdx="5" presStyleCnt="34"/>
      <dgm:spPr/>
    </dgm:pt>
    <dgm:pt modelId="{24ADFD97-82CF-4966-A7F4-020FE779CE01}" type="pres">
      <dgm:prSet presAssocID="{516378D1-084D-4AAF-85E8-117FC4852040}" presName="ParentAccent7" presStyleLbl="alignNode1" presStyleIdx="6" presStyleCnt="34"/>
      <dgm:spPr/>
    </dgm:pt>
    <dgm:pt modelId="{ED6A85A6-A09D-42B6-886B-30361EDE7C5B}" type="pres">
      <dgm:prSet presAssocID="{516378D1-084D-4AAF-85E8-117FC4852040}" presName="ParentAccent8" presStyleLbl="alignNode1" presStyleIdx="7" presStyleCnt="34"/>
      <dgm:spPr/>
    </dgm:pt>
    <dgm:pt modelId="{DC2044CC-3489-4B15-BB36-8EE132055E1C}" type="pres">
      <dgm:prSet presAssocID="{516378D1-084D-4AAF-85E8-117FC4852040}" presName="ParentAccent9" presStyleLbl="alignNode1" presStyleIdx="8" presStyleCnt="34"/>
      <dgm:spPr/>
    </dgm:pt>
    <dgm:pt modelId="{23B4C096-E30E-4180-A5B8-C394B0A6FE71}" type="pres">
      <dgm:prSet presAssocID="{516378D1-084D-4AAF-85E8-117FC4852040}" presName="ParentAccent10" presStyleLbl="alignNode1" presStyleIdx="9" presStyleCnt="34"/>
      <dgm:spPr/>
    </dgm:pt>
    <dgm:pt modelId="{65E74BD4-CE9E-40B6-BD58-0D0FE1B0CF6B}" type="pres">
      <dgm:prSet presAssocID="{516378D1-084D-4AAF-85E8-117FC4852040}" presName="Parent" presStyleLbl="alignNode1" presStyleIdx="10" presStyleCnt="34">
        <dgm:presLayoutVars>
          <dgm:chMax val="5"/>
          <dgm:chPref val="3"/>
          <dgm:bulletEnabled val="1"/>
        </dgm:presLayoutVars>
      </dgm:prSet>
      <dgm:spPr/>
    </dgm:pt>
    <dgm:pt modelId="{B8AB8AA5-B9EF-437D-BEDC-0024EFB2F551}" type="pres">
      <dgm:prSet presAssocID="{717ED81A-2ED6-4079-BFF5-F6C50EC04DAF}" presName="Child1Accent1" presStyleLbl="alignNode1" presStyleIdx="11" presStyleCnt="34"/>
      <dgm:spPr/>
    </dgm:pt>
    <dgm:pt modelId="{FB3B0394-1725-4545-A276-D2DB7BEDCFBB}" type="pres">
      <dgm:prSet presAssocID="{717ED81A-2ED6-4079-BFF5-F6C50EC04DAF}" presName="Child1Accent2" presStyleLbl="alignNode1" presStyleIdx="12" presStyleCnt="34"/>
      <dgm:spPr/>
    </dgm:pt>
    <dgm:pt modelId="{D95E08A1-81D1-42A6-A3EF-530556BFBC86}" type="pres">
      <dgm:prSet presAssocID="{717ED81A-2ED6-4079-BFF5-F6C50EC04DAF}" presName="Child1Accent3" presStyleLbl="alignNode1" presStyleIdx="13" presStyleCnt="34"/>
      <dgm:spPr/>
    </dgm:pt>
    <dgm:pt modelId="{2B6F2EA8-5C12-4322-BA02-E327EB24C977}" type="pres">
      <dgm:prSet presAssocID="{717ED81A-2ED6-4079-BFF5-F6C50EC04DAF}" presName="Child1Accent4" presStyleLbl="alignNode1" presStyleIdx="14" presStyleCnt="34"/>
      <dgm:spPr/>
    </dgm:pt>
    <dgm:pt modelId="{19F91268-B04F-4AFB-BF05-F24FB6858469}" type="pres">
      <dgm:prSet presAssocID="{717ED81A-2ED6-4079-BFF5-F6C50EC04DAF}" presName="Child1Accent5" presStyleLbl="alignNode1" presStyleIdx="15" presStyleCnt="34"/>
      <dgm:spPr/>
    </dgm:pt>
    <dgm:pt modelId="{F33C6950-07E7-45B0-9A67-FA2F1A05E8DF}" type="pres">
      <dgm:prSet presAssocID="{717ED81A-2ED6-4079-BFF5-F6C50EC04DAF}" presName="Child1Accent6" presStyleLbl="alignNode1" presStyleIdx="16" presStyleCnt="34"/>
      <dgm:spPr/>
    </dgm:pt>
    <dgm:pt modelId="{651E1F3A-6767-4FB3-B53A-4B7811AE99EC}" type="pres">
      <dgm:prSet presAssocID="{717ED81A-2ED6-4079-BFF5-F6C50EC04DAF}" presName="Child1Accent7" presStyleLbl="alignNode1" presStyleIdx="17" presStyleCnt="34"/>
      <dgm:spPr/>
    </dgm:pt>
    <dgm:pt modelId="{1C619F3F-292C-4930-A408-339354333A2A}" type="pres">
      <dgm:prSet presAssocID="{717ED81A-2ED6-4079-BFF5-F6C50EC04DAF}" presName="Child1Accent8" presStyleLbl="alignNode1" presStyleIdx="18" presStyleCnt="34"/>
      <dgm:spPr/>
    </dgm:pt>
    <dgm:pt modelId="{FBB1DF71-81F4-4C91-B272-85EE869CBD83}" type="pres">
      <dgm:prSet presAssocID="{717ED81A-2ED6-4079-BFF5-F6C50EC04DAF}" presName="Child1Accent9" presStyleLbl="alignNode1" presStyleIdx="19" presStyleCnt="34"/>
      <dgm:spPr/>
    </dgm:pt>
    <dgm:pt modelId="{81B4D3B6-069F-455D-B3B9-EF32602ABD27}" type="pres">
      <dgm:prSet presAssocID="{717ED81A-2ED6-4079-BFF5-F6C50EC04DAF}" presName="Child1" presStyleLbl="revTx" presStyleIdx="0" presStyleCnt="3">
        <dgm:presLayoutVars>
          <dgm:chMax/>
          <dgm:chPref val="0"/>
          <dgm:bulletEnabled val="1"/>
        </dgm:presLayoutVars>
      </dgm:prSet>
      <dgm:spPr/>
    </dgm:pt>
    <dgm:pt modelId="{724C9986-2673-4D0C-998A-3F863439F9A6}" type="pres">
      <dgm:prSet presAssocID="{9E496D0F-393F-461E-A5F0-0DABDC016CA1}" presName="Child2Accent1" presStyleLbl="alignNode1" presStyleIdx="20" presStyleCnt="34"/>
      <dgm:spPr/>
    </dgm:pt>
    <dgm:pt modelId="{1E631644-42B9-4577-B493-A1219CCF116B}" type="pres">
      <dgm:prSet presAssocID="{9E496D0F-393F-461E-A5F0-0DABDC016CA1}" presName="Child2Accent2" presStyleLbl="alignNode1" presStyleIdx="21" presStyleCnt="34"/>
      <dgm:spPr/>
    </dgm:pt>
    <dgm:pt modelId="{BC54A0A2-6F57-48FA-87D4-2689BBB3E441}" type="pres">
      <dgm:prSet presAssocID="{9E496D0F-393F-461E-A5F0-0DABDC016CA1}" presName="Child2Accent3" presStyleLbl="alignNode1" presStyleIdx="22" presStyleCnt="34"/>
      <dgm:spPr/>
    </dgm:pt>
    <dgm:pt modelId="{19713478-5F2B-433E-A220-EDD42E297F90}" type="pres">
      <dgm:prSet presAssocID="{9E496D0F-393F-461E-A5F0-0DABDC016CA1}" presName="Child2Accent4" presStyleLbl="alignNode1" presStyleIdx="23" presStyleCnt="34"/>
      <dgm:spPr/>
    </dgm:pt>
    <dgm:pt modelId="{E926B60D-F339-42B0-91C2-FC953FF920AA}" type="pres">
      <dgm:prSet presAssocID="{9E496D0F-393F-461E-A5F0-0DABDC016CA1}" presName="Child2Accent5" presStyleLbl="alignNode1" presStyleIdx="24" presStyleCnt="34"/>
      <dgm:spPr/>
    </dgm:pt>
    <dgm:pt modelId="{5067353F-92F7-4C7A-8A45-AAFE96AFF76C}" type="pres">
      <dgm:prSet presAssocID="{9E496D0F-393F-461E-A5F0-0DABDC016CA1}" presName="Child2Accent6" presStyleLbl="alignNode1" presStyleIdx="25" presStyleCnt="34"/>
      <dgm:spPr/>
    </dgm:pt>
    <dgm:pt modelId="{5D616BF9-1F65-4EE1-8642-781B5ED012E0}" type="pres">
      <dgm:prSet presAssocID="{9E496D0F-393F-461E-A5F0-0DABDC016CA1}" presName="Child2Accent7" presStyleLbl="alignNode1" presStyleIdx="26" presStyleCnt="34"/>
      <dgm:spPr/>
    </dgm:pt>
    <dgm:pt modelId="{C37E70EC-B314-4601-B12D-B40BD814B98E}" type="pres">
      <dgm:prSet presAssocID="{9E496D0F-393F-461E-A5F0-0DABDC016CA1}" presName="Child2" presStyleLbl="revTx" presStyleIdx="1" presStyleCnt="3">
        <dgm:presLayoutVars>
          <dgm:chMax/>
          <dgm:chPref val="0"/>
          <dgm:bulletEnabled val="1"/>
        </dgm:presLayoutVars>
      </dgm:prSet>
      <dgm:spPr/>
    </dgm:pt>
    <dgm:pt modelId="{7AF09C8B-4C0B-4577-9608-C8F865009926}" type="pres">
      <dgm:prSet presAssocID="{8B9F50BF-6547-473A-B185-37BF5C73BD83}" presName="Child3Accent1" presStyleLbl="alignNode1" presStyleIdx="27" presStyleCnt="34"/>
      <dgm:spPr/>
    </dgm:pt>
    <dgm:pt modelId="{78D5D6D6-207C-4958-827A-50B64D07187F}" type="pres">
      <dgm:prSet presAssocID="{8B9F50BF-6547-473A-B185-37BF5C73BD83}" presName="Child3Accent2" presStyleLbl="alignNode1" presStyleIdx="28" presStyleCnt="34"/>
      <dgm:spPr/>
    </dgm:pt>
    <dgm:pt modelId="{CA948F26-8728-4718-8878-785D23B6F97A}" type="pres">
      <dgm:prSet presAssocID="{8B9F50BF-6547-473A-B185-37BF5C73BD83}" presName="Child3Accent3" presStyleLbl="alignNode1" presStyleIdx="29" presStyleCnt="34"/>
      <dgm:spPr/>
    </dgm:pt>
    <dgm:pt modelId="{37977645-5908-4F20-B4D3-C6A49F56FDD9}" type="pres">
      <dgm:prSet presAssocID="{8B9F50BF-6547-473A-B185-37BF5C73BD83}" presName="Child3Accent4" presStyleLbl="alignNode1" presStyleIdx="30" presStyleCnt="34"/>
      <dgm:spPr/>
    </dgm:pt>
    <dgm:pt modelId="{53B90151-62EC-4B83-924B-F2F63A17B9D6}" type="pres">
      <dgm:prSet presAssocID="{8B9F50BF-6547-473A-B185-37BF5C73BD83}" presName="Child3Accent5" presStyleLbl="alignNode1" presStyleIdx="31" presStyleCnt="34"/>
      <dgm:spPr/>
    </dgm:pt>
    <dgm:pt modelId="{A64F4513-32A2-49E0-8EA9-5E83F4171C2A}" type="pres">
      <dgm:prSet presAssocID="{8B9F50BF-6547-473A-B185-37BF5C73BD83}" presName="Child3Accent6" presStyleLbl="alignNode1" presStyleIdx="32" presStyleCnt="34"/>
      <dgm:spPr/>
    </dgm:pt>
    <dgm:pt modelId="{27AC816E-4190-4ECB-BAC2-A70070A18E06}" type="pres">
      <dgm:prSet presAssocID="{8B9F50BF-6547-473A-B185-37BF5C73BD83}" presName="Child3Accent7" presStyleLbl="alignNode1" presStyleIdx="33" presStyleCnt="34"/>
      <dgm:spPr/>
    </dgm:pt>
    <dgm:pt modelId="{8EF7300E-818F-41D0-9B91-112F5141E84D}" type="pres">
      <dgm:prSet presAssocID="{8B9F50BF-6547-473A-B185-37BF5C73BD83}" presName="Child3" presStyleLbl="revTx" presStyleIdx="2" presStyleCnt="3">
        <dgm:presLayoutVars>
          <dgm:chMax/>
          <dgm:chPref val="0"/>
          <dgm:bulletEnabled val="1"/>
        </dgm:presLayoutVars>
      </dgm:prSet>
      <dgm:spPr/>
    </dgm:pt>
  </dgm:ptLst>
  <dgm:cxnLst>
    <dgm:cxn modelId="{8AC1C0D0-59A7-4234-B1FE-8D65416625E2}" srcId="{516378D1-084D-4AAF-85E8-117FC4852040}" destId="{9E496D0F-393F-461E-A5F0-0DABDC016CA1}" srcOrd="1" destOrd="0" parTransId="{EE6EF072-1902-4A9C-AA17-CF9F8C64F4B4}" sibTransId="{BD710927-2524-403E-9F5C-DBF90D60C44D}"/>
    <dgm:cxn modelId="{19FCD594-CDE7-482B-A488-5C205771D09A}" type="presOf" srcId="{516378D1-084D-4AAF-85E8-117FC4852040}" destId="{65E74BD4-CE9E-40B6-BD58-0D0FE1B0CF6B}" srcOrd="0" destOrd="0" presId="urn:microsoft.com/office/officeart/2011/layout/ConvergingText"/>
    <dgm:cxn modelId="{3B7ED035-E2A1-4D06-A614-C9D98A55C369}" srcId="{516378D1-084D-4AAF-85E8-117FC4852040}" destId="{8B9F50BF-6547-473A-B185-37BF5C73BD83}" srcOrd="2" destOrd="0" parTransId="{8FAABF38-2498-41DD-93E0-01580950147A}" sibTransId="{A10883F4-D318-4A60-886B-0AC12A8AAC4F}"/>
    <dgm:cxn modelId="{2B624056-88C7-45BC-9E13-31B72ADE26E4}" srcId="{516378D1-084D-4AAF-85E8-117FC4852040}" destId="{717ED81A-2ED6-4079-BFF5-F6C50EC04DAF}" srcOrd="0" destOrd="0" parTransId="{0488D51E-F10F-4E89-9BCF-13D4616BD33D}" sibTransId="{43611E75-9CE1-4E58-B924-0C6179EF7EDC}"/>
    <dgm:cxn modelId="{9BF82B53-6F15-4FE2-BA3C-09E55BEDC72C}" srcId="{80CAEDF0-2335-4F0F-B27D-E851D2F39653}" destId="{516378D1-084D-4AAF-85E8-117FC4852040}" srcOrd="0" destOrd="0" parTransId="{82AC045A-DC94-48C2-A119-06E13D68BCA1}" sibTransId="{08555505-5B10-43CE-A84C-8901A79355FE}"/>
    <dgm:cxn modelId="{171F7445-653F-4FB8-9D2B-983865BA043A}" type="presOf" srcId="{717ED81A-2ED6-4079-BFF5-F6C50EC04DAF}" destId="{81B4D3B6-069F-455D-B3B9-EF32602ABD27}" srcOrd="0" destOrd="0" presId="urn:microsoft.com/office/officeart/2011/layout/ConvergingText"/>
    <dgm:cxn modelId="{A1B297E0-C148-4180-A26F-54F62CEA6A73}" type="presOf" srcId="{9E496D0F-393F-461E-A5F0-0DABDC016CA1}" destId="{C37E70EC-B314-4601-B12D-B40BD814B98E}" srcOrd="0" destOrd="0" presId="urn:microsoft.com/office/officeart/2011/layout/ConvergingText"/>
    <dgm:cxn modelId="{3BBFF625-6F91-453A-B780-C6B2D968FBCF}" type="presOf" srcId="{8B9F50BF-6547-473A-B185-37BF5C73BD83}" destId="{8EF7300E-818F-41D0-9B91-112F5141E84D}" srcOrd="0" destOrd="0" presId="urn:microsoft.com/office/officeart/2011/layout/ConvergingText"/>
    <dgm:cxn modelId="{6514C3AD-4EAC-4008-A29E-27DB414D1199}" type="presOf" srcId="{80CAEDF0-2335-4F0F-B27D-E851D2F39653}" destId="{FE2C8B8D-38C3-4C4D-97B6-C2B8FF263787}" srcOrd="0" destOrd="0" presId="urn:microsoft.com/office/officeart/2011/layout/ConvergingText"/>
    <dgm:cxn modelId="{6CA5120C-FABC-4C9D-ACF7-6A2564215365}" type="presParOf" srcId="{FE2C8B8D-38C3-4C4D-97B6-C2B8FF263787}" destId="{39E5DBDC-F9F7-46E9-A0A5-23F96F7C9B67}" srcOrd="0" destOrd="0" presId="urn:microsoft.com/office/officeart/2011/layout/ConvergingText"/>
    <dgm:cxn modelId="{C952087E-770F-46E8-8CD0-4AE841FAE6E2}" type="presParOf" srcId="{39E5DBDC-F9F7-46E9-A0A5-23F96F7C9B67}" destId="{5801AE6A-C44A-49F4-AA67-03B5941C88E4}" srcOrd="0" destOrd="0" presId="urn:microsoft.com/office/officeart/2011/layout/ConvergingText"/>
    <dgm:cxn modelId="{D4F54F56-C5C9-462C-811D-F2294897125A}" type="presParOf" srcId="{39E5DBDC-F9F7-46E9-A0A5-23F96F7C9B67}" destId="{C8847CB6-BF45-4B06-9351-447058471396}" srcOrd="1" destOrd="0" presId="urn:microsoft.com/office/officeart/2011/layout/ConvergingText"/>
    <dgm:cxn modelId="{DC357A3B-B0D1-49A2-B7CD-9A715DBDF1F8}" type="presParOf" srcId="{39E5DBDC-F9F7-46E9-A0A5-23F96F7C9B67}" destId="{A39A4AC9-27BA-4750-A935-CD5230AC5D6E}" srcOrd="2" destOrd="0" presId="urn:microsoft.com/office/officeart/2011/layout/ConvergingText"/>
    <dgm:cxn modelId="{A2EDBC19-F2AA-4A1B-8B01-F57E82CBEB64}" type="presParOf" srcId="{39E5DBDC-F9F7-46E9-A0A5-23F96F7C9B67}" destId="{2ED6C0C0-E4DD-4A33-9229-3516F711564E}" srcOrd="3" destOrd="0" presId="urn:microsoft.com/office/officeart/2011/layout/ConvergingText"/>
    <dgm:cxn modelId="{65D3CEEE-0E41-4494-A3AC-13D440C7931E}" type="presParOf" srcId="{39E5DBDC-F9F7-46E9-A0A5-23F96F7C9B67}" destId="{2C760D68-52F0-427E-BFB6-4128BD18DE9F}" srcOrd="4" destOrd="0" presId="urn:microsoft.com/office/officeart/2011/layout/ConvergingText"/>
    <dgm:cxn modelId="{9F6A6DBC-FFF5-4411-AE90-4DC6BDCF00BD}" type="presParOf" srcId="{39E5DBDC-F9F7-46E9-A0A5-23F96F7C9B67}" destId="{85639ED0-B384-4C6A-9EAA-C23977418E19}" srcOrd="5" destOrd="0" presId="urn:microsoft.com/office/officeart/2011/layout/ConvergingText"/>
    <dgm:cxn modelId="{F45EC285-33EC-4448-B927-49688C7A5E9E}" type="presParOf" srcId="{39E5DBDC-F9F7-46E9-A0A5-23F96F7C9B67}" destId="{24ADFD97-82CF-4966-A7F4-020FE779CE01}" srcOrd="6" destOrd="0" presId="urn:microsoft.com/office/officeart/2011/layout/ConvergingText"/>
    <dgm:cxn modelId="{63E7F4C8-2B5B-485F-9911-9E423BEB42AF}" type="presParOf" srcId="{39E5DBDC-F9F7-46E9-A0A5-23F96F7C9B67}" destId="{ED6A85A6-A09D-42B6-886B-30361EDE7C5B}" srcOrd="7" destOrd="0" presId="urn:microsoft.com/office/officeart/2011/layout/ConvergingText"/>
    <dgm:cxn modelId="{20199723-07BE-4BB9-BB12-4033A757EBAB}" type="presParOf" srcId="{39E5DBDC-F9F7-46E9-A0A5-23F96F7C9B67}" destId="{DC2044CC-3489-4B15-BB36-8EE132055E1C}" srcOrd="8" destOrd="0" presId="urn:microsoft.com/office/officeart/2011/layout/ConvergingText"/>
    <dgm:cxn modelId="{DE5AB10F-A6FE-4407-ACE3-B6F73106516D}" type="presParOf" srcId="{39E5DBDC-F9F7-46E9-A0A5-23F96F7C9B67}" destId="{23B4C096-E30E-4180-A5B8-C394B0A6FE71}" srcOrd="9" destOrd="0" presId="urn:microsoft.com/office/officeart/2011/layout/ConvergingText"/>
    <dgm:cxn modelId="{83350843-7EDD-48C5-9DBC-69E3BF45DC1E}" type="presParOf" srcId="{39E5DBDC-F9F7-46E9-A0A5-23F96F7C9B67}" destId="{65E74BD4-CE9E-40B6-BD58-0D0FE1B0CF6B}" srcOrd="10" destOrd="0" presId="urn:microsoft.com/office/officeart/2011/layout/ConvergingText"/>
    <dgm:cxn modelId="{747FBF96-791B-45A1-8DE2-0A776CBA4130}" type="presParOf" srcId="{39E5DBDC-F9F7-46E9-A0A5-23F96F7C9B67}" destId="{B8AB8AA5-B9EF-437D-BEDC-0024EFB2F551}" srcOrd="11" destOrd="0" presId="urn:microsoft.com/office/officeart/2011/layout/ConvergingText"/>
    <dgm:cxn modelId="{6A1853D4-9C6A-4D9C-9E18-EF67F591EE04}" type="presParOf" srcId="{39E5DBDC-F9F7-46E9-A0A5-23F96F7C9B67}" destId="{FB3B0394-1725-4545-A276-D2DB7BEDCFBB}" srcOrd="12" destOrd="0" presId="urn:microsoft.com/office/officeart/2011/layout/ConvergingText"/>
    <dgm:cxn modelId="{4381541C-5DC6-4DCB-9B06-7A938582D536}" type="presParOf" srcId="{39E5DBDC-F9F7-46E9-A0A5-23F96F7C9B67}" destId="{D95E08A1-81D1-42A6-A3EF-530556BFBC86}" srcOrd="13" destOrd="0" presId="urn:microsoft.com/office/officeart/2011/layout/ConvergingText"/>
    <dgm:cxn modelId="{659A2083-3854-4685-BBF2-6430EBBFCB0C}" type="presParOf" srcId="{39E5DBDC-F9F7-46E9-A0A5-23F96F7C9B67}" destId="{2B6F2EA8-5C12-4322-BA02-E327EB24C977}" srcOrd="14" destOrd="0" presId="urn:microsoft.com/office/officeart/2011/layout/ConvergingText"/>
    <dgm:cxn modelId="{E9451FC0-12D8-4719-ABF0-958EB6B2CA9A}" type="presParOf" srcId="{39E5DBDC-F9F7-46E9-A0A5-23F96F7C9B67}" destId="{19F91268-B04F-4AFB-BF05-F24FB6858469}" srcOrd="15" destOrd="0" presId="urn:microsoft.com/office/officeart/2011/layout/ConvergingText"/>
    <dgm:cxn modelId="{DCFA629A-CAFE-4923-B610-FE66F114FCB1}" type="presParOf" srcId="{39E5DBDC-F9F7-46E9-A0A5-23F96F7C9B67}" destId="{F33C6950-07E7-45B0-9A67-FA2F1A05E8DF}" srcOrd="16" destOrd="0" presId="urn:microsoft.com/office/officeart/2011/layout/ConvergingText"/>
    <dgm:cxn modelId="{473BB70A-82EB-43A6-92EF-6BF26729D7ED}" type="presParOf" srcId="{39E5DBDC-F9F7-46E9-A0A5-23F96F7C9B67}" destId="{651E1F3A-6767-4FB3-B53A-4B7811AE99EC}" srcOrd="17" destOrd="0" presId="urn:microsoft.com/office/officeart/2011/layout/ConvergingText"/>
    <dgm:cxn modelId="{18BFAFC8-87C4-4FAD-AB6E-6083D635C88C}" type="presParOf" srcId="{39E5DBDC-F9F7-46E9-A0A5-23F96F7C9B67}" destId="{1C619F3F-292C-4930-A408-339354333A2A}" srcOrd="18" destOrd="0" presId="urn:microsoft.com/office/officeart/2011/layout/ConvergingText"/>
    <dgm:cxn modelId="{5DFF3CD3-0362-4AC8-8357-D3C928173DE9}" type="presParOf" srcId="{39E5DBDC-F9F7-46E9-A0A5-23F96F7C9B67}" destId="{FBB1DF71-81F4-4C91-B272-85EE869CBD83}" srcOrd="19" destOrd="0" presId="urn:microsoft.com/office/officeart/2011/layout/ConvergingText"/>
    <dgm:cxn modelId="{25275A1D-126A-4177-9754-C4DA50C36068}" type="presParOf" srcId="{39E5DBDC-F9F7-46E9-A0A5-23F96F7C9B67}" destId="{81B4D3B6-069F-455D-B3B9-EF32602ABD27}" srcOrd="20" destOrd="0" presId="urn:microsoft.com/office/officeart/2011/layout/ConvergingText"/>
    <dgm:cxn modelId="{D3CD601E-A4B4-4A58-A9BD-13F03A8643CC}" type="presParOf" srcId="{39E5DBDC-F9F7-46E9-A0A5-23F96F7C9B67}" destId="{724C9986-2673-4D0C-998A-3F863439F9A6}" srcOrd="21" destOrd="0" presId="urn:microsoft.com/office/officeart/2011/layout/ConvergingText"/>
    <dgm:cxn modelId="{1AA81E44-8DAF-4508-B454-C54EFB66AF09}" type="presParOf" srcId="{39E5DBDC-F9F7-46E9-A0A5-23F96F7C9B67}" destId="{1E631644-42B9-4577-B493-A1219CCF116B}" srcOrd="22" destOrd="0" presId="urn:microsoft.com/office/officeart/2011/layout/ConvergingText"/>
    <dgm:cxn modelId="{3C03ED7F-1CA9-4C8E-8A91-BA2070DE92D3}" type="presParOf" srcId="{39E5DBDC-F9F7-46E9-A0A5-23F96F7C9B67}" destId="{BC54A0A2-6F57-48FA-87D4-2689BBB3E441}" srcOrd="23" destOrd="0" presId="urn:microsoft.com/office/officeart/2011/layout/ConvergingText"/>
    <dgm:cxn modelId="{6B0D9F6F-6C6D-42F6-9EFE-B1470B846E43}" type="presParOf" srcId="{39E5DBDC-F9F7-46E9-A0A5-23F96F7C9B67}" destId="{19713478-5F2B-433E-A220-EDD42E297F90}" srcOrd="24" destOrd="0" presId="urn:microsoft.com/office/officeart/2011/layout/ConvergingText"/>
    <dgm:cxn modelId="{4F303C97-BD60-4454-ADDC-F818C44D85B7}" type="presParOf" srcId="{39E5DBDC-F9F7-46E9-A0A5-23F96F7C9B67}" destId="{E926B60D-F339-42B0-91C2-FC953FF920AA}" srcOrd="25" destOrd="0" presId="urn:microsoft.com/office/officeart/2011/layout/ConvergingText"/>
    <dgm:cxn modelId="{61FB84D1-F57C-4F56-B4ED-70FF17665DAD}" type="presParOf" srcId="{39E5DBDC-F9F7-46E9-A0A5-23F96F7C9B67}" destId="{5067353F-92F7-4C7A-8A45-AAFE96AFF76C}" srcOrd="26" destOrd="0" presId="urn:microsoft.com/office/officeart/2011/layout/ConvergingText"/>
    <dgm:cxn modelId="{65FBE476-55EB-4BAA-82EC-82EDCE094FB2}" type="presParOf" srcId="{39E5DBDC-F9F7-46E9-A0A5-23F96F7C9B67}" destId="{5D616BF9-1F65-4EE1-8642-781B5ED012E0}" srcOrd="27" destOrd="0" presId="urn:microsoft.com/office/officeart/2011/layout/ConvergingText"/>
    <dgm:cxn modelId="{BE215700-946D-49C8-B60E-63368272AB95}" type="presParOf" srcId="{39E5DBDC-F9F7-46E9-A0A5-23F96F7C9B67}" destId="{C37E70EC-B314-4601-B12D-B40BD814B98E}" srcOrd="28" destOrd="0" presId="urn:microsoft.com/office/officeart/2011/layout/ConvergingText"/>
    <dgm:cxn modelId="{7E930579-A293-4929-AF61-6B379F18A60A}" type="presParOf" srcId="{39E5DBDC-F9F7-46E9-A0A5-23F96F7C9B67}" destId="{7AF09C8B-4C0B-4577-9608-C8F865009926}" srcOrd="29" destOrd="0" presId="urn:microsoft.com/office/officeart/2011/layout/ConvergingText"/>
    <dgm:cxn modelId="{82152A37-B092-4D85-9111-FA5FA64809D9}" type="presParOf" srcId="{39E5DBDC-F9F7-46E9-A0A5-23F96F7C9B67}" destId="{78D5D6D6-207C-4958-827A-50B64D07187F}" srcOrd="30" destOrd="0" presId="urn:microsoft.com/office/officeart/2011/layout/ConvergingText"/>
    <dgm:cxn modelId="{00C24FBB-A166-4C7B-8793-FE4276E1FB4E}" type="presParOf" srcId="{39E5DBDC-F9F7-46E9-A0A5-23F96F7C9B67}" destId="{CA948F26-8728-4718-8878-785D23B6F97A}" srcOrd="31" destOrd="0" presId="urn:microsoft.com/office/officeart/2011/layout/ConvergingText"/>
    <dgm:cxn modelId="{DF0EFB6A-2840-42A7-92ED-4B23AE7BB189}" type="presParOf" srcId="{39E5DBDC-F9F7-46E9-A0A5-23F96F7C9B67}" destId="{37977645-5908-4F20-B4D3-C6A49F56FDD9}" srcOrd="32" destOrd="0" presId="urn:microsoft.com/office/officeart/2011/layout/ConvergingText"/>
    <dgm:cxn modelId="{9F098537-A5FC-4DF5-955E-9AE45E417D81}" type="presParOf" srcId="{39E5DBDC-F9F7-46E9-A0A5-23F96F7C9B67}" destId="{53B90151-62EC-4B83-924B-F2F63A17B9D6}" srcOrd="33" destOrd="0" presId="urn:microsoft.com/office/officeart/2011/layout/ConvergingText"/>
    <dgm:cxn modelId="{FA0BC1A3-9403-440F-BC8F-F90E9C9C6E82}" type="presParOf" srcId="{39E5DBDC-F9F7-46E9-A0A5-23F96F7C9B67}" destId="{A64F4513-32A2-49E0-8EA9-5E83F4171C2A}" srcOrd="34" destOrd="0" presId="urn:microsoft.com/office/officeart/2011/layout/ConvergingText"/>
    <dgm:cxn modelId="{09122BD4-B106-4BC7-91D1-B3055F506F39}" type="presParOf" srcId="{39E5DBDC-F9F7-46E9-A0A5-23F96F7C9B67}" destId="{27AC816E-4190-4ECB-BAC2-A70070A18E06}" srcOrd="35" destOrd="0" presId="urn:microsoft.com/office/officeart/2011/layout/ConvergingText"/>
    <dgm:cxn modelId="{D6200764-28B8-45E3-A6D6-0A2B212D35A9}" type="presParOf" srcId="{39E5DBDC-F9F7-46E9-A0A5-23F96F7C9B67}" destId="{8EF7300E-818F-41D0-9B91-112F5141E84D}" srcOrd="36" destOrd="0" presId="urn:microsoft.com/office/officeart/2011/layout/ConvergingTex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0CAEDF0-2335-4F0F-B27D-E851D2F39653}" type="doc">
      <dgm:prSet loTypeId="urn:microsoft.com/office/officeart/2011/layout/ConvergingText" loCatId="process" qsTypeId="urn:microsoft.com/office/officeart/2005/8/quickstyle/simple1" qsCatId="simple" csTypeId="urn:microsoft.com/office/officeart/2005/8/colors/accent1_2" csCatId="accent1" phldr="1"/>
      <dgm:spPr/>
      <dgm:t>
        <a:bodyPr/>
        <a:lstStyle/>
        <a:p>
          <a:endParaRPr lang="en-US"/>
        </a:p>
      </dgm:t>
    </dgm:pt>
    <dgm:pt modelId="{9E496D0F-393F-461E-A5F0-0DABDC016CA1}">
      <dgm:prSet phldrT="[Text]"/>
      <dgm:spPr/>
      <dgm:t>
        <a:bodyPr/>
        <a:lstStyle/>
        <a:p>
          <a:pPr algn="ctr"/>
          <a:r>
            <a:rPr lang="es-ES" dirty="0"/>
            <a:t>Ayuda a Dirigir la Voluntad </a:t>
          </a:r>
          <a:endParaRPr lang="en-US" dirty="0"/>
        </a:p>
      </dgm:t>
    </dgm:pt>
    <dgm:pt modelId="{EE6EF072-1902-4A9C-AA17-CF9F8C64F4B4}" type="parTrans" cxnId="{8AC1C0D0-59A7-4234-B1FE-8D65416625E2}">
      <dgm:prSet/>
      <dgm:spPr/>
      <dgm:t>
        <a:bodyPr/>
        <a:lstStyle/>
        <a:p>
          <a:endParaRPr lang="en-US"/>
        </a:p>
      </dgm:t>
    </dgm:pt>
    <dgm:pt modelId="{BD710927-2524-403E-9F5C-DBF90D60C44D}" type="sibTrans" cxnId="{8AC1C0D0-59A7-4234-B1FE-8D65416625E2}">
      <dgm:prSet/>
      <dgm:spPr/>
      <dgm:t>
        <a:bodyPr/>
        <a:lstStyle/>
        <a:p>
          <a:endParaRPr lang="en-US"/>
        </a:p>
      </dgm:t>
    </dgm:pt>
    <dgm:pt modelId="{FE2C8B8D-38C3-4C4D-97B6-C2B8FF263787}" type="pres">
      <dgm:prSet presAssocID="{80CAEDF0-2335-4F0F-B27D-E851D2F39653}" presName="Name0" presStyleCnt="0">
        <dgm:presLayoutVars>
          <dgm:chMax/>
          <dgm:chPref val="1"/>
          <dgm:dir/>
          <dgm:animOne val="branch"/>
          <dgm:animLvl val="lvl"/>
          <dgm:resizeHandles/>
        </dgm:presLayoutVars>
      </dgm:prSet>
      <dgm:spPr/>
    </dgm:pt>
    <dgm:pt modelId="{5E3A48CB-CCA9-4020-B03B-ADBCC63C4846}" type="pres">
      <dgm:prSet presAssocID="{9E496D0F-393F-461E-A5F0-0DABDC016CA1}" presName="composite" presStyleCnt="0"/>
      <dgm:spPr/>
    </dgm:pt>
    <dgm:pt modelId="{0C8249E8-3302-44E5-96AB-67298AD797F1}" type="pres">
      <dgm:prSet presAssocID="{9E496D0F-393F-461E-A5F0-0DABDC016CA1}" presName="ParentAccent1" presStyleLbl="alignNode1" presStyleIdx="0" presStyleCnt="11"/>
      <dgm:spPr/>
    </dgm:pt>
    <dgm:pt modelId="{E9D4F00A-A4B3-4B1D-B3CB-7024E58C6FEC}" type="pres">
      <dgm:prSet presAssocID="{9E496D0F-393F-461E-A5F0-0DABDC016CA1}" presName="ParentAccent2" presStyleLbl="alignNode1" presStyleIdx="1" presStyleCnt="11"/>
      <dgm:spPr/>
    </dgm:pt>
    <dgm:pt modelId="{7454E7FD-9A48-4E20-8366-AB920B5724C7}" type="pres">
      <dgm:prSet presAssocID="{9E496D0F-393F-461E-A5F0-0DABDC016CA1}" presName="ParentAccent3" presStyleLbl="alignNode1" presStyleIdx="2" presStyleCnt="11"/>
      <dgm:spPr/>
    </dgm:pt>
    <dgm:pt modelId="{4189F905-DCC5-48AA-BE1B-C3648595F556}" type="pres">
      <dgm:prSet presAssocID="{9E496D0F-393F-461E-A5F0-0DABDC016CA1}" presName="ParentAccent4" presStyleLbl="alignNode1" presStyleIdx="3" presStyleCnt="11"/>
      <dgm:spPr/>
    </dgm:pt>
    <dgm:pt modelId="{F9F811CD-55F6-4AE4-A620-A3D4EDC3F0D7}" type="pres">
      <dgm:prSet presAssocID="{9E496D0F-393F-461E-A5F0-0DABDC016CA1}" presName="ParentAccent5" presStyleLbl="alignNode1" presStyleIdx="4" presStyleCnt="11" custLinFactNeighborX="-8241" custLinFactNeighborY="-6473"/>
      <dgm:spPr/>
    </dgm:pt>
    <dgm:pt modelId="{91C9DB72-3C0F-4A4D-B542-0C251C2EA88A}" type="pres">
      <dgm:prSet presAssocID="{9E496D0F-393F-461E-A5F0-0DABDC016CA1}" presName="ParentAccent6" presStyleLbl="alignNode1" presStyleIdx="5" presStyleCnt="11"/>
      <dgm:spPr/>
    </dgm:pt>
    <dgm:pt modelId="{0AC453B5-3CEA-444C-B7FD-CB8DB9790FD7}" type="pres">
      <dgm:prSet presAssocID="{9E496D0F-393F-461E-A5F0-0DABDC016CA1}" presName="ParentAccent7" presStyleLbl="alignNode1" presStyleIdx="6" presStyleCnt="11"/>
      <dgm:spPr/>
    </dgm:pt>
    <dgm:pt modelId="{D6A10279-6AD3-48C3-B56A-A1D81AD1FDEB}" type="pres">
      <dgm:prSet presAssocID="{9E496D0F-393F-461E-A5F0-0DABDC016CA1}" presName="ParentAccent8" presStyleLbl="alignNode1" presStyleIdx="7" presStyleCnt="11"/>
      <dgm:spPr/>
    </dgm:pt>
    <dgm:pt modelId="{A3D5B04C-6FFA-454E-B1B7-783951EBE375}" type="pres">
      <dgm:prSet presAssocID="{9E496D0F-393F-461E-A5F0-0DABDC016CA1}" presName="ParentAccent9" presStyleLbl="alignNode1" presStyleIdx="8" presStyleCnt="11"/>
      <dgm:spPr/>
    </dgm:pt>
    <dgm:pt modelId="{CD274140-E666-4E19-84C5-8866A5867440}" type="pres">
      <dgm:prSet presAssocID="{9E496D0F-393F-461E-A5F0-0DABDC016CA1}" presName="ParentAccent10" presStyleLbl="alignNode1" presStyleIdx="9" presStyleCnt="11"/>
      <dgm:spPr/>
    </dgm:pt>
    <dgm:pt modelId="{CE7E2939-A590-4D64-BDE1-5024DD41FE33}" type="pres">
      <dgm:prSet presAssocID="{9E496D0F-393F-461E-A5F0-0DABDC016CA1}" presName="Parent" presStyleLbl="alignNode1" presStyleIdx="10" presStyleCnt="11" custLinFactNeighborX="1497" custLinFactNeighborY="94">
        <dgm:presLayoutVars>
          <dgm:chMax val="5"/>
          <dgm:chPref val="3"/>
          <dgm:bulletEnabled val="1"/>
        </dgm:presLayoutVars>
      </dgm:prSet>
      <dgm:spPr/>
    </dgm:pt>
  </dgm:ptLst>
  <dgm:cxnLst>
    <dgm:cxn modelId="{6514C3AD-4EAC-4008-A29E-27DB414D1199}" type="presOf" srcId="{80CAEDF0-2335-4F0F-B27D-E851D2F39653}" destId="{FE2C8B8D-38C3-4C4D-97B6-C2B8FF263787}" srcOrd="0" destOrd="0" presId="urn:microsoft.com/office/officeart/2011/layout/ConvergingText"/>
    <dgm:cxn modelId="{8AC1C0D0-59A7-4234-B1FE-8D65416625E2}" srcId="{80CAEDF0-2335-4F0F-B27D-E851D2F39653}" destId="{9E496D0F-393F-461E-A5F0-0DABDC016CA1}" srcOrd="0" destOrd="0" parTransId="{EE6EF072-1902-4A9C-AA17-CF9F8C64F4B4}" sibTransId="{BD710927-2524-403E-9F5C-DBF90D60C44D}"/>
    <dgm:cxn modelId="{69AAF4AA-6E51-4855-9A84-6CDF5DEEE08B}" type="presOf" srcId="{9E496D0F-393F-461E-A5F0-0DABDC016CA1}" destId="{CE7E2939-A590-4D64-BDE1-5024DD41FE33}" srcOrd="0" destOrd="0" presId="urn:microsoft.com/office/officeart/2011/layout/ConvergingText"/>
    <dgm:cxn modelId="{61BDBBAB-3BCA-46F0-A5FD-357CF47BF648}" type="presParOf" srcId="{FE2C8B8D-38C3-4C4D-97B6-C2B8FF263787}" destId="{5E3A48CB-CCA9-4020-B03B-ADBCC63C4846}" srcOrd="0" destOrd="0" presId="urn:microsoft.com/office/officeart/2011/layout/ConvergingText"/>
    <dgm:cxn modelId="{AEBBFEB3-18A9-4B5B-9B3A-65FF58F5C2DF}" type="presParOf" srcId="{5E3A48CB-CCA9-4020-B03B-ADBCC63C4846}" destId="{0C8249E8-3302-44E5-96AB-67298AD797F1}" srcOrd="0" destOrd="0" presId="urn:microsoft.com/office/officeart/2011/layout/ConvergingText"/>
    <dgm:cxn modelId="{D2D7E3C2-E701-4871-B2F3-61EAF1349F0C}" type="presParOf" srcId="{5E3A48CB-CCA9-4020-B03B-ADBCC63C4846}" destId="{E9D4F00A-A4B3-4B1D-B3CB-7024E58C6FEC}" srcOrd="1" destOrd="0" presId="urn:microsoft.com/office/officeart/2011/layout/ConvergingText"/>
    <dgm:cxn modelId="{3D7BBA7C-38C5-427C-B6F1-C3422C090FF9}" type="presParOf" srcId="{5E3A48CB-CCA9-4020-B03B-ADBCC63C4846}" destId="{7454E7FD-9A48-4E20-8366-AB920B5724C7}" srcOrd="2" destOrd="0" presId="urn:microsoft.com/office/officeart/2011/layout/ConvergingText"/>
    <dgm:cxn modelId="{0CE5E5C1-D135-43E8-BB1C-4442288A9306}" type="presParOf" srcId="{5E3A48CB-CCA9-4020-B03B-ADBCC63C4846}" destId="{4189F905-DCC5-48AA-BE1B-C3648595F556}" srcOrd="3" destOrd="0" presId="urn:microsoft.com/office/officeart/2011/layout/ConvergingText"/>
    <dgm:cxn modelId="{12399BE2-0189-48E8-AC6A-F1D409F93B3D}" type="presParOf" srcId="{5E3A48CB-CCA9-4020-B03B-ADBCC63C4846}" destId="{F9F811CD-55F6-4AE4-A620-A3D4EDC3F0D7}" srcOrd="4" destOrd="0" presId="urn:microsoft.com/office/officeart/2011/layout/ConvergingText"/>
    <dgm:cxn modelId="{7EFACC2C-9090-4CB6-852C-CD7C520DA298}" type="presParOf" srcId="{5E3A48CB-CCA9-4020-B03B-ADBCC63C4846}" destId="{91C9DB72-3C0F-4A4D-B542-0C251C2EA88A}" srcOrd="5" destOrd="0" presId="urn:microsoft.com/office/officeart/2011/layout/ConvergingText"/>
    <dgm:cxn modelId="{07EBBBA3-DFEC-4078-8D4D-4FC9AE84F248}" type="presParOf" srcId="{5E3A48CB-CCA9-4020-B03B-ADBCC63C4846}" destId="{0AC453B5-3CEA-444C-B7FD-CB8DB9790FD7}" srcOrd="6" destOrd="0" presId="urn:microsoft.com/office/officeart/2011/layout/ConvergingText"/>
    <dgm:cxn modelId="{C64BFF5E-E30E-4DBD-822E-ED8178643C7A}" type="presParOf" srcId="{5E3A48CB-CCA9-4020-B03B-ADBCC63C4846}" destId="{D6A10279-6AD3-48C3-B56A-A1D81AD1FDEB}" srcOrd="7" destOrd="0" presId="urn:microsoft.com/office/officeart/2011/layout/ConvergingText"/>
    <dgm:cxn modelId="{4181E369-ED2C-40B9-8711-30D43B9F7DE0}" type="presParOf" srcId="{5E3A48CB-CCA9-4020-B03B-ADBCC63C4846}" destId="{A3D5B04C-6FFA-454E-B1B7-783951EBE375}" srcOrd="8" destOrd="0" presId="urn:microsoft.com/office/officeart/2011/layout/ConvergingText"/>
    <dgm:cxn modelId="{3DFBB118-6F75-40F6-9198-D3BB5ED10B5F}" type="presParOf" srcId="{5E3A48CB-CCA9-4020-B03B-ADBCC63C4846}" destId="{CD274140-E666-4E19-84C5-8866A5867440}" srcOrd="9" destOrd="0" presId="urn:microsoft.com/office/officeart/2011/layout/ConvergingText"/>
    <dgm:cxn modelId="{1C4B18E7-AC0C-4778-A141-372FF4E0E314}" type="presParOf" srcId="{5E3A48CB-CCA9-4020-B03B-ADBCC63C4846}" destId="{CE7E2939-A590-4D64-BDE1-5024DD41FE33}" srcOrd="10" destOrd="0" presId="urn:microsoft.com/office/officeart/2011/layout/ConvergingTex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0CAEDF0-2335-4F0F-B27D-E851D2F39653}" type="doc">
      <dgm:prSet loTypeId="urn:microsoft.com/office/officeart/2011/layout/ConvergingText" loCatId="process" qsTypeId="urn:microsoft.com/office/officeart/2005/8/quickstyle/simple1" qsCatId="simple" csTypeId="urn:microsoft.com/office/officeart/2005/8/colors/accent1_2" csCatId="accent1" phldr="1"/>
      <dgm:spPr/>
      <dgm:t>
        <a:bodyPr/>
        <a:lstStyle/>
        <a:p>
          <a:endParaRPr lang="en-US"/>
        </a:p>
      </dgm:t>
    </dgm:pt>
    <dgm:pt modelId="{9E496D0F-393F-461E-A5F0-0DABDC016CA1}">
      <dgm:prSet phldrT="[Text]"/>
      <dgm:spPr/>
      <dgm:t>
        <a:bodyPr/>
        <a:lstStyle/>
        <a:p>
          <a:pPr algn="ctr"/>
          <a:r>
            <a:rPr lang="es-ES" dirty="0"/>
            <a:t>Ayuda a Dirigir la Voluntad </a:t>
          </a:r>
          <a:endParaRPr lang="en-US" dirty="0"/>
        </a:p>
      </dgm:t>
    </dgm:pt>
    <dgm:pt modelId="{EE6EF072-1902-4A9C-AA17-CF9F8C64F4B4}" type="parTrans" cxnId="{8AC1C0D0-59A7-4234-B1FE-8D65416625E2}">
      <dgm:prSet/>
      <dgm:spPr/>
      <dgm:t>
        <a:bodyPr/>
        <a:lstStyle/>
        <a:p>
          <a:endParaRPr lang="en-US"/>
        </a:p>
      </dgm:t>
    </dgm:pt>
    <dgm:pt modelId="{BD710927-2524-403E-9F5C-DBF90D60C44D}" type="sibTrans" cxnId="{8AC1C0D0-59A7-4234-B1FE-8D65416625E2}">
      <dgm:prSet/>
      <dgm:spPr/>
      <dgm:t>
        <a:bodyPr/>
        <a:lstStyle/>
        <a:p>
          <a:endParaRPr lang="en-US"/>
        </a:p>
      </dgm:t>
    </dgm:pt>
    <dgm:pt modelId="{FE2C8B8D-38C3-4C4D-97B6-C2B8FF263787}" type="pres">
      <dgm:prSet presAssocID="{80CAEDF0-2335-4F0F-B27D-E851D2F39653}" presName="Name0" presStyleCnt="0">
        <dgm:presLayoutVars>
          <dgm:chMax/>
          <dgm:chPref val="1"/>
          <dgm:dir/>
          <dgm:animOne val="branch"/>
          <dgm:animLvl val="lvl"/>
          <dgm:resizeHandles/>
        </dgm:presLayoutVars>
      </dgm:prSet>
      <dgm:spPr/>
    </dgm:pt>
    <dgm:pt modelId="{5E3A48CB-CCA9-4020-B03B-ADBCC63C4846}" type="pres">
      <dgm:prSet presAssocID="{9E496D0F-393F-461E-A5F0-0DABDC016CA1}" presName="composite" presStyleCnt="0"/>
      <dgm:spPr/>
    </dgm:pt>
    <dgm:pt modelId="{0C8249E8-3302-44E5-96AB-67298AD797F1}" type="pres">
      <dgm:prSet presAssocID="{9E496D0F-393F-461E-A5F0-0DABDC016CA1}" presName="ParentAccent1" presStyleLbl="alignNode1" presStyleIdx="0" presStyleCnt="11"/>
      <dgm:spPr/>
    </dgm:pt>
    <dgm:pt modelId="{E9D4F00A-A4B3-4B1D-B3CB-7024E58C6FEC}" type="pres">
      <dgm:prSet presAssocID="{9E496D0F-393F-461E-A5F0-0DABDC016CA1}" presName="ParentAccent2" presStyleLbl="alignNode1" presStyleIdx="1" presStyleCnt="11"/>
      <dgm:spPr/>
    </dgm:pt>
    <dgm:pt modelId="{7454E7FD-9A48-4E20-8366-AB920B5724C7}" type="pres">
      <dgm:prSet presAssocID="{9E496D0F-393F-461E-A5F0-0DABDC016CA1}" presName="ParentAccent3" presStyleLbl="alignNode1" presStyleIdx="2" presStyleCnt="11"/>
      <dgm:spPr/>
    </dgm:pt>
    <dgm:pt modelId="{4189F905-DCC5-48AA-BE1B-C3648595F556}" type="pres">
      <dgm:prSet presAssocID="{9E496D0F-393F-461E-A5F0-0DABDC016CA1}" presName="ParentAccent4" presStyleLbl="alignNode1" presStyleIdx="3" presStyleCnt="11"/>
      <dgm:spPr/>
    </dgm:pt>
    <dgm:pt modelId="{F9F811CD-55F6-4AE4-A620-A3D4EDC3F0D7}" type="pres">
      <dgm:prSet presAssocID="{9E496D0F-393F-461E-A5F0-0DABDC016CA1}" presName="ParentAccent5" presStyleLbl="alignNode1" presStyleIdx="4" presStyleCnt="11" custLinFactNeighborX="-8241" custLinFactNeighborY="-6473"/>
      <dgm:spPr/>
    </dgm:pt>
    <dgm:pt modelId="{91C9DB72-3C0F-4A4D-B542-0C251C2EA88A}" type="pres">
      <dgm:prSet presAssocID="{9E496D0F-393F-461E-A5F0-0DABDC016CA1}" presName="ParentAccent6" presStyleLbl="alignNode1" presStyleIdx="5" presStyleCnt="11"/>
      <dgm:spPr/>
    </dgm:pt>
    <dgm:pt modelId="{0AC453B5-3CEA-444C-B7FD-CB8DB9790FD7}" type="pres">
      <dgm:prSet presAssocID="{9E496D0F-393F-461E-A5F0-0DABDC016CA1}" presName="ParentAccent7" presStyleLbl="alignNode1" presStyleIdx="6" presStyleCnt="11"/>
      <dgm:spPr/>
    </dgm:pt>
    <dgm:pt modelId="{D6A10279-6AD3-48C3-B56A-A1D81AD1FDEB}" type="pres">
      <dgm:prSet presAssocID="{9E496D0F-393F-461E-A5F0-0DABDC016CA1}" presName="ParentAccent8" presStyleLbl="alignNode1" presStyleIdx="7" presStyleCnt="11"/>
      <dgm:spPr/>
    </dgm:pt>
    <dgm:pt modelId="{A3D5B04C-6FFA-454E-B1B7-783951EBE375}" type="pres">
      <dgm:prSet presAssocID="{9E496D0F-393F-461E-A5F0-0DABDC016CA1}" presName="ParentAccent9" presStyleLbl="alignNode1" presStyleIdx="8" presStyleCnt="11"/>
      <dgm:spPr/>
    </dgm:pt>
    <dgm:pt modelId="{CD274140-E666-4E19-84C5-8866A5867440}" type="pres">
      <dgm:prSet presAssocID="{9E496D0F-393F-461E-A5F0-0DABDC016CA1}" presName="ParentAccent10" presStyleLbl="alignNode1" presStyleIdx="9" presStyleCnt="11"/>
      <dgm:spPr/>
    </dgm:pt>
    <dgm:pt modelId="{CE7E2939-A590-4D64-BDE1-5024DD41FE33}" type="pres">
      <dgm:prSet presAssocID="{9E496D0F-393F-461E-A5F0-0DABDC016CA1}" presName="Parent" presStyleLbl="alignNode1" presStyleIdx="10" presStyleCnt="11" custLinFactNeighborX="2086" custLinFactNeighborY="1111">
        <dgm:presLayoutVars>
          <dgm:chMax val="5"/>
          <dgm:chPref val="3"/>
          <dgm:bulletEnabled val="1"/>
        </dgm:presLayoutVars>
      </dgm:prSet>
      <dgm:spPr/>
    </dgm:pt>
  </dgm:ptLst>
  <dgm:cxnLst>
    <dgm:cxn modelId="{6514C3AD-4EAC-4008-A29E-27DB414D1199}" type="presOf" srcId="{80CAEDF0-2335-4F0F-B27D-E851D2F39653}" destId="{FE2C8B8D-38C3-4C4D-97B6-C2B8FF263787}" srcOrd="0" destOrd="0" presId="urn:microsoft.com/office/officeart/2011/layout/ConvergingText"/>
    <dgm:cxn modelId="{8AC1C0D0-59A7-4234-B1FE-8D65416625E2}" srcId="{80CAEDF0-2335-4F0F-B27D-E851D2F39653}" destId="{9E496D0F-393F-461E-A5F0-0DABDC016CA1}" srcOrd="0" destOrd="0" parTransId="{EE6EF072-1902-4A9C-AA17-CF9F8C64F4B4}" sibTransId="{BD710927-2524-403E-9F5C-DBF90D60C44D}"/>
    <dgm:cxn modelId="{69AAF4AA-6E51-4855-9A84-6CDF5DEEE08B}" type="presOf" srcId="{9E496D0F-393F-461E-A5F0-0DABDC016CA1}" destId="{CE7E2939-A590-4D64-BDE1-5024DD41FE33}" srcOrd="0" destOrd="0" presId="urn:microsoft.com/office/officeart/2011/layout/ConvergingText"/>
    <dgm:cxn modelId="{61BDBBAB-3BCA-46F0-A5FD-357CF47BF648}" type="presParOf" srcId="{FE2C8B8D-38C3-4C4D-97B6-C2B8FF263787}" destId="{5E3A48CB-CCA9-4020-B03B-ADBCC63C4846}" srcOrd="0" destOrd="0" presId="urn:microsoft.com/office/officeart/2011/layout/ConvergingText"/>
    <dgm:cxn modelId="{AEBBFEB3-18A9-4B5B-9B3A-65FF58F5C2DF}" type="presParOf" srcId="{5E3A48CB-CCA9-4020-B03B-ADBCC63C4846}" destId="{0C8249E8-3302-44E5-96AB-67298AD797F1}" srcOrd="0" destOrd="0" presId="urn:microsoft.com/office/officeart/2011/layout/ConvergingText"/>
    <dgm:cxn modelId="{D2D7E3C2-E701-4871-B2F3-61EAF1349F0C}" type="presParOf" srcId="{5E3A48CB-CCA9-4020-B03B-ADBCC63C4846}" destId="{E9D4F00A-A4B3-4B1D-B3CB-7024E58C6FEC}" srcOrd="1" destOrd="0" presId="urn:microsoft.com/office/officeart/2011/layout/ConvergingText"/>
    <dgm:cxn modelId="{3D7BBA7C-38C5-427C-B6F1-C3422C090FF9}" type="presParOf" srcId="{5E3A48CB-CCA9-4020-B03B-ADBCC63C4846}" destId="{7454E7FD-9A48-4E20-8366-AB920B5724C7}" srcOrd="2" destOrd="0" presId="urn:microsoft.com/office/officeart/2011/layout/ConvergingText"/>
    <dgm:cxn modelId="{0CE5E5C1-D135-43E8-BB1C-4442288A9306}" type="presParOf" srcId="{5E3A48CB-CCA9-4020-B03B-ADBCC63C4846}" destId="{4189F905-DCC5-48AA-BE1B-C3648595F556}" srcOrd="3" destOrd="0" presId="urn:microsoft.com/office/officeart/2011/layout/ConvergingText"/>
    <dgm:cxn modelId="{12399BE2-0189-48E8-AC6A-F1D409F93B3D}" type="presParOf" srcId="{5E3A48CB-CCA9-4020-B03B-ADBCC63C4846}" destId="{F9F811CD-55F6-4AE4-A620-A3D4EDC3F0D7}" srcOrd="4" destOrd="0" presId="urn:microsoft.com/office/officeart/2011/layout/ConvergingText"/>
    <dgm:cxn modelId="{7EFACC2C-9090-4CB6-852C-CD7C520DA298}" type="presParOf" srcId="{5E3A48CB-CCA9-4020-B03B-ADBCC63C4846}" destId="{91C9DB72-3C0F-4A4D-B542-0C251C2EA88A}" srcOrd="5" destOrd="0" presId="urn:microsoft.com/office/officeart/2011/layout/ConvergingText"/>
    <dgm:cxn modelId="{07EBBBA3-DFEC-4078-8D4D-4FC9AE84F248}" type="presParOf" srcId="{5E3A48CB-CCA9-4020-B03B-ADBCC63C4846}" destId="{0AC453B5-3CEA-444C-B7FD-CB8DB9790FD7}" srcOrd="6" destOrd="0" presId="urn:microsoft.com/office/officeart/2011/layout/ConvergingText"/>
    <dgm:cxn modelId="{C64BFF5E-E30E-4DBD-822E-ED8178643C7A}" type="presParOf" srcId="{5E3A48CB-CCA9-4020-B03B-ADBCC63C4846}" destId="{D6A10279-6AD3-48C3-B56A-A1D81AD1FDEB}" srcOrd="7" destOrd="0" presId="urn:microsoft.com/office/officeart/2011/layout/ConvergingText"/>
    <dgm:cxn modelId="{4181E369-ED2C-40B9-8711-30D43B9F7DE0}" type="presParOf" srcId="{5E3A48CB-CCA9-4020-B03B-ADBCC63C4846}" destId="{A3D5B04C-6FFA-454E-B1B7-783951EBE375}" srcOrd="8" destOrd="0" presId="urn:microsoft.com/office/officeart/2011/layout/ConvergingText"/>
    <dgm:cxn modelId="{3DFBB118-6F75-40F6-9198-D3BB5ED10B5F}" type="presParOf" srcId="{5E3A48CB-CCA9-4020-B03B-ADBCC63C4846}" destId="{CD274140-E666-4E19-84C5-8866A5867440}" srcOrd="9" destOrd="0" presId="urn:microsoft.com/office/officeart/2011/layout/ConvergingText"/>
    <dgm:cxn modelId="{1C4B18E7-AC0C-4778-A141-372FF4E0E314}" type="presParOf" srcId="{5E3A48CB-CCA9-4020-B03B-ADBCC63C4846}" destId="{CE7E2939-A590-4D64-BDE1-5024DD41FE33}" srcOrd="10" destOrd="0" presId="urn:microsoft.com/office/officeart/2011/layout/ConvergingTex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D48D51-ED46-40E3-A448-B5A0B6A6F0F9}">
      <dsp:nvSpPr>
        <dsp:cNvPr id="0" name=""/>
        <dsp:cNvSpPr/>
      </dsp:nvSpPr>
      <dsp:spPr>
        <a:xfrm rot="16200000">
          <a:off x="614439" y="889369"/>
          <a:ext cx="2873757" cy="2691700"/>
        </a:xfrm>
        <a:prstGeom prst="round2SameRect">
          <a:avLst>
            <a:gd name="adj1" fmla="val 16670"/>
            <a:gd name="adj2" fmla="val 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77800" rIns="160020" bIns="177800" numCol="1" spcCol="1270" anchor="t" anchorCtr="0">
          <a:noAutofit/>
        </a:bodyPr>
        <a:lstStyle/>
        <a:p>
          <a:pPr marL="0" lvl="0" indent="0" algn="l" defTabSz="1244600">
            <a:lnSpc>
              <a:spcPct val="90000"/>
            </a:lnSpc>
            <a:spcBef>
              <a:spcPct val="0"/>
            </a:spcBef>
            <a:spcAft>
              <a:spcPct val="35000"/>
            </a:spcAft>
            <a:buNone/>
          </a:pPr>
          <a:endParaRPr lang="en-US" sz="2800" kern="1200" dirty="0"/>
        </a:p>
        <a:p>
          <a:pPr marL="0" lvl="0" indent="0" algn="l" defTabSz="1244600">
            <a:lnSpc>
              <a:spcPct val="90000"/>
            </a:lnSpc>
            <a:spcBef>
              <a:spcPct val="0"/>
            </a:spcBef>
            <a:spcAft>
              <a:spcPct val="35000"/>
            </a:spcAft>
            <a:buNone/>
          </a:pPr>
          <a:r>
            <a:rPr lang="en-US" sz="2800" b="1" kern="1200" dirty="0" err="1">
              <a:solidFill>
                <a:srgbClr val="640000"/>
              </a:solidFill>
            </a:rPr>
            <a:t>Colegio</a:t>
          </a:r>
          <a:r>
            <a:rPr lang="en-US" sz="2800" b="1" kern="1200" dirty="0">
              <a:solidFill>
                <a:srgbClr val="640000"/>
              </a:solidFill>
            </a:rPr>
            <a:t> Cristo-</a:t>
          </a:r>
          <a:r>
            <a:rPr lang="en-US" sz="2800" b="1" kern="1200" dirty="0" err="1">
              <a:solidFill>
                <a:srgbClr val="640000"/>
              </a:solidFill>
            </a:rPr>
            <a:t>centrico</a:t>
          </a:r>
          <a:endParaRPr lang="en-US" sz="2800" b="1" kern="1200" dirty="0">
            <a:solidFill>
              <a:srgbClr val="640000"/>
            </a:solidFill>
          </a:endParaRPr>
        </a:p>
      </dsp:txBody>
      <dsp:txXfrm rot="5400000">
        <a:off x="836889" y="929763"/>
        <a:ext cx="2560278" cy="2610913"/>
      </dsp:txXfrm>
    </dsp:sp>
    <dsp:sp modelId="{7F021689-E089-4349-8AEA-54FF5EE77FBA}">
      <dsp:nvSpPr>
        <dsp:cNvPr id="0" name=""/>
        <dsp:cNvSpPr/>
      </dsp:nvSpPr>
      <dsp:spPr>
        <a:xfrm rot="5400000">
          <a:off x="2450354" y="1112921"/>
          <a:ext cx="2873757" cy="2244596"/>
        </a:xfrm>
        <a:prstGeom prst="round2SameRect">
          <a:avLst>
            <a:gd name="adj1" fmla="val 16670"/>
            <a:gd name="adj2" fmla="val 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77800" rIns="106680" bIns="177800" numCol="1" spcCol="1270" anchor="t" anchorCtr="0">
          <a:noAutofit/>
        </a:bodyPr>
        <a:lstStyle/>
        <a:p>
          <a:pPr marL="0" lvl="0" indent="0" algn="l" defTabSz="1244600">
            <a:lnSpc>
              <a:spcPct val="90000"/>
            </a:lnSpc>
            <a:spcBef>
              <a:spcPct val="0"/>
            </a:spcBef>
            <a:spcAft>
              <a:spcPct val="35000"/>
            </a:spcAft>
            <a:buNone/>
          </a:pPr>
          <a:endParaRPr lang="en-US" sz="2800" kern="1200" dirty="0"/>
        </a:p>
        <a:p>
          <a:pPr marL="0" lvl="0" indent="0" algn="l" defTabSz="1244600">
            <a:lnSpc>
              <a:spcPct val="90000"/>
            </a:lnSpc>
            <a:spcBef>
              <a:spcPct val="0"/>
            </a:spcBef>
            <a:spcAft>
              <a:spcPct val="35000"/>
            </a:spcAft>
            <a:buNone/>
          </a:pPr>
          <a:r>
            <a:rPr lang="en-US" sz="2800" kern="1200" dirty="0" err="1"/>
            <a:t>Colegio-Centrado</a:t>
          </a:r>
          <a:endParaRPr lang="en-US" sz="2800" kern="1200" dirty="0"/>
        </a:p>
        <a:p>
          <a:pPr marL="0" lvl="0" indent="0" algn="l" defTabSz="1244600">
            <a:lnSpc>
              <a:spcPct val="90000"/>
            </a:lnSpc>
            <a:spcBef>
              <a:spcPct val="0"/>
            </a:spcBef>
            <a:spcAft>
              <a:spcPct val="35000"/>
            </a:spcAft>
            <a:buNone/>
          </a:pPr>
          <a:r>
            <a:rPr lang="en-US" sz="2800" b="1" kern="1200" dirty="0" err="1">
              <a:solidFill>
                <a:srgbClr val="996633"/>
              </a:solidFill>
            </a:rPr>
            <a:t>En</a:t>
          </a:r>
          <a:r>
            <a:rPr lang="en-US" sz="2800" b="1" kern="1200" dirty="0">
              <a:solidFill>
                <a:srgbClr val="996633"/>
              </a:solidFill>
            </a:rPr>
            <a:t> el Espiritu</a:t>
          </a:r>
        </a:p>
      </dsp:txBody>
      <dsp:txXfrm rot="-5400000">
        <a:off x="2764934" y="907933"/>
        <a:ext cx="2135004" cy="2654573"/>
      </dsp:txXfrm>
    </dsp:sp>
    <dsp:sp modelId="{FAE096BE-733C-4226-B69F-AEFF5A2B5ABA}">
      <dsp:nvSpPr>
        <dsp:cNvPr id="0" name=""/>
        <dsp:cNvSpPr/>
      </dsp:nvSpPr>
      <dsp:spPr>
        <a:xfrm>
          <a:off x="2051138" y="0"/>
          <a:ext cx="1835914" cy="1835825"/>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5BB5FC-18A6-4C80-AFD8-1FEBF5D73C61}">
      <dsp:nvSpPr>
        <dsp:cNvPr id="0" name=""/>
        <dsp:cNvSpPr/>
      </dsp:nvSpPr>
      <dsp:spPr>
        <a:xfrm rot="10800000">
          <a:off x="2051138" y="2634166"/>
          <a:ext cx="1835914" cy="1835825"/>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01AE6A-C44A-49F4-AA67-03B5941C88E4}">
      <dsp:nvSpPr>
        <dsp:cNvPr id="0" name=""/>
        <dsp:cNvSpPr/>
      </dsp:nvSpPr>
      <dsp:spPr>
        <a:xfrm>
          <a:off x="7472235" y="2047699"/>
          <a:ext cx="220789" cy="220786"/>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847CB6-BF45-4B06-9351-447058471396}">
      <dsp:nvSpPr>
        <dsp:cNvPr id="0" name=""/>
        <dsp:cNvSpPr/>
      </dsp:nvSpPr>
      <dsp:spPr>
        <a:xfrm>
          <a:off x="7067582" y="2047699"/>
          <a:ext cx="220789" cy="220786"/>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9A4AC9-27BA-4750-A935-CD5230AC5D6E}">
      <dsp:nvSpPr>
        <dsp:cNvPr id="0" name=""/>
        <dsp:cNvSpPr/>
      </dsp:nvSpPr>
      <dsp:spPr>
        <a:xfrm>
          <a:off x="6662928" y="2047699"/>
          <a:ext cx="220789" cy="220786"/>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D6C0C0-E4DD-4A33-9229-3516F711564E}">
      <dsp:nvSpPr>
        <dsp:cNvPr id="0" name=""/>
        <dsp:cNvSpPr/>
      </dsp:nvSpPr>
      <dsp:spPr>
        <a:xfrm>
          <a:off x="6259045" y="2047699"/>
          <a:ext cx="220789" cy="220786"/>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760D68-52F0-427E-BFB6-4128BD18DE9F}">
      <dsp:nvSpPr>
        <dsp:cNvPr id="0" name=""/>
        <dsp:cNvSpPr/>
      </dsp:nvSpPr>
      <dsp:spPr>
        <a:xfrm>
          <a:off x="5854392" y="2047699"/>
          <a:ext cx="220789" cy="220786"/>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639ED0-B384-4C6A-9EAA-C23977418E19}">
      <dsp:nvSpPr>
        <dsp:cNvPr id="0" name=""/>
        <dsp:cNvSpPr/>
      </dsp:nvSpPr>
      <dsp:spPr>
        <a:xfrm>
          <a:off x="5228949" y="1937306"/>
          <a:ext cx="441579" cy="44193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ADFD97-82CF-4966-A7F4-020FE779CE01}">
      <dsp:nvSpPr>
        <dsp:cNvPr id="0" name=""/>
        <dsp:cNvSpPr/>
      </dsp:nvSpPr>
      <dsp:spPr>
        <a:xfrm>
          <a:off x="7112201" y="1591601"/>
          <a:ext cx="220789" cy="220786"/>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6A85A6-A09D-42B6-886B-30361EDE7C5B}">
      <dsp:nvSpPr>
        <dsp:cNvPr id="0" name=""/>
        <dsp:cNvSpPr/>
      </dsp:nvSpPr>
      <dsp:spPr>
        <a:xfrm>
          <a:off x="7112201" y="2507066"/>
          <a:ext cx="220789" cy="220786"/>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2044CC-3489-4B15-BB36-8EE132055E1C}">
      <dsp:nvSpPr>
        <dsp:cNvPr id="0" name=""/>
        <dsp:cNvSpPr/>
      </dsp:nvSpPr>
      <dsp:spPr>
        <a:xfrm>
          <a:off x="7309143" y="1789873"/>
          <a:ext cx="220789" cy="220786"/>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B4C096-E30E-4180-A5B8-C394B0A6FE71}">
      <dsp:nvSpPr>
        <dsp:cNvPr id="0" name=""/>
        <dsp:cNvSpPr/>
      </dsp:nvSpPr>
      <dsp:spPr>
        <a:xfrm>
          <a:off x="7322221" y="2309883"/>
          <a:ext cx="220789" cy="220786"/>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E74BD4-CE9E-40B6-BD58-0D0FE1B0CF6B}">
      <dsp:nvSpPr>
        <dsp:cNvPr id="0" name=""/>
        <dsp:cNvSpPr/>
      </dsp:nvSpPr>
      <dsp:spPr>
        <a:xfrm>
          <a:off x="2810262" y="1040361"/>
          <a:ext cx="2235593" cy="223582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s-ES" sz="2200" kern="1200" dirty="0"/>
            <a:t>Recrea el espíritu se convierte en la voz de la conciencia </a:t>
          </a:r>
          <a:endParaRPr lang="en-US" sz="2200" kern="1200" dirty="0"/>
        </a:p>
      </dsp:txBody>
      <dsp:txXfrm>
        <a:off x="3137657" y="1367790"/>
        <a:ext cx="1580803" cy="1580967"/>
      </dsp:txXfrm>
    </dsp:sp>
    <dsp:sp modelId="{B8AB8AA5-B9EF-437D-BEDC-0024EFB2F551}">
      <dsp:nvSpPr>
        <dsp:cNvPr id="0" name=""/>
        <dsp:cNvSpPr/>
      </dsp:nvSpPr>
      <dsp:spPr>
        <a:xfrm>
          <a:off x="2643323" y="849352"/>
          <a:ext cx="441579" cy="44193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3B0394-1725-4545-A276-D2DB7BEDCFBB}">
      <dsp:nvSpPr>
        <dsp:cNvPr id="0" name=""/>
        <dsp:cNvSpPr/>
      </dsp:nvSpPr>
      <dsp:spPr>
        <a:xfrm>
          <a:off x="2360220" y="616219"/>
          <a:ext cx="220789" cy="220786"/>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5E08A1-81D1-42A6-A3EF-530556BFBC86}">
      <dsp:nvSpPr>
        <dsp:cNvPr id="0" name=""/>
        <dsp:cNvSpPr/>
      </dsp:nvSpPr>
      <dsp:spPr>
        <a:xfrm>
          <a:off x="1888637" y="616219"/>
          <a:ext cx="220789" cy="220786"/>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6F2EA8-5C12-4322-BA02-E327EB24C977}">
      <dsp:nvSpPr>
        <dsp:cNvPr id="0" name=""/>
        <dsp:cNvSpPr/>
      </dsp:nvSpPr>
      <dsp:spPr>
        <a:xfrm>
          <a:off x="1417055" y="616219"/>
          <a:ext cx="220789" cy="220786"/>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F91268-B04F-4AFB-BF05-F24FB6858469}">
      <dsp:nvSpPr>
        <dsp:cNvPr id="0" name=""/>
        <dsp:cNvSpPr/>
      </dsp:nvSpPr>
      <dsp:spPr>
        <a:xfrm>
          <a:off x="945472" y="616219"/>
          <a:ext cx="220789" cy="220786"/>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3C6950-07E7-45B0-9A67-FA2F1A05E8DF}">
      <dsp:nvSpPr>
        <dsp:cNvPr id="0" name=""/>
        <dsp:cNvSpPr/>
      </dsp:nvSpPr>
      <dsp:spPr>
        <a:xfrm>
          <a:off x="473121" y="616219"/>
          <a:ext cx="220789" cy="220786"/>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1E1F3A-6767-4FB3-B53A-4B7811AE99EC}">
      <dsp:nvSpPr>
        <dsp:cNvPr id="0" name=""/>
        <dsp:cNvSpPr/>
      </dsp:nvSpPr>
      <dsp:spPr>
        <a:xfrm>
          <a:off x="1538" y="616219"/>
          <a:ext cx="220789" cy="220786"/>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B4D3B6-069F-455D-B3B9-EF32602ABD27}">
      <dsp:nvSpPr>
        <dsp:cNvPr id="0" name=""/>
        <dsp:cNvSpPr/>
      </dsp:nvSpPr>
      <dsp:spPr>
        <a:xfrm>
          <a:off x="0" y="46460"/>
          <a:ext cx="2587933" cy="567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ctr" defTabSz="933450">
            <a:lnSpc>
              <a:spcPct val="90000"/>
            </a:lnSpc>
            <a:spcBef>
              <a:spcPct val="0"/>
            </a:spcBef>
            <a:spcAft>
              <a:spcPct val="35000"/>
            </a:spcAft>
            <a:buNone/>
          </a:pPr>
          <a:r>
            <a:rPr lang="es-ES" sz="2100" kern="1200" dirty="0"/>
            <a:t>Partícipe de la Naturaleza Divina</a:t>
          </a:r>
          <a:endParaRPr lang="en-US" sz="2100" kern="1200" dirty="0"/>
        </a:p>
      </dsp:txBody>
      <dsp:txXfrm>
        <a:off x="0" y="46460"/>
        <a:ext cx="2587933" cy="567943"/>
      </dsp:txXfrm>
    </dsp:sp>
    <dsp:sp modelId="{724C9986-2673-4D0C-998A-3F863439F9A6}">
      <dsp:nvSpPr>
        <dsp:cNvPr id="0" name=""/>
        <dsp:cNvSpPr/>
      </dsp:nvSpPr>
      <dsp:spPr>
        <a:xfrm>
          <a:off x="2184819" y="1937306"/>
          <a:ext cx="441579" cy="44193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631644-42B9-4577-B493-A1219CCF116B}">
      <dsp:nvSpPr>
        <dsp:cNvPr id="0" name=""/>
        <dsp:cNvSpPr/>
      </dsp:nvSpPr>
      <dsp:spPr>
        <a:xfrm>
          <a:off x="1747855" y="2047699"/>
          <a:ext cx="220789" cy="220786"/>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54A0A2-6F57-48FA-87D4-2689BBB3E441}">
      <dsp:nvSpPr>
        <dsp:cNvPr id="0" name=""/>
        <dsp:cNvSpPr/>
      </dsp:nvSpPr>
      <dsp:spPr>
        <a:xfrm>
          <a:off x="1311660" y="2047699"/>
          <a:ext cx="220789" cy="220786"/>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713478-5F2B-433E-A220-EDD42E297F90}">
      <dsp:nvSpPr>
        <dsp:cNvPr id="0" name=""/>
        <dsp:cNvSpPr/>
      </dsp:nvSpPr>
      <dsp:spPr>
        <a:xfrm>
          <a:off x="874696" y="2047699"/>
          <a:ext cx="220789" cy="220786"/>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26B60D-F339-42B0-91C2-FC953FF920AA}">
      <dsp:nvSpPr>
        <dsp:cNvPr id="0" name=""/>
        <dsp:cNvSpPr/>
      </dsp:nvSpPr>
      <dsp:spPr>
        <a:xfrm>
          <a:off x="438502" y="2047699"/>
          <a:ext cx="220789" cy="220786"/>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67353F-92F7-4C7A-8A45-AAFE96AFF76C}">
      <dsp:nvSpPr>
        <dsp:cNvPr id="0" name=""/>
        <dsp:cNvSpPr/>
      </dsp:nvSpPr>
      <dsp:spPr>
        <a:xfrm>
          <a:off x="1538" y="2047699"/>
          <a:ext cx="220789" cy="220786"/>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7E70EC-B314-4601-B12D-B40BD814B98E}">
      <dsp:nvSpPr>
        <dsp:cNvPr id="0" name=""/>
        <dsp:cNvSpPr/>
      </dsp:nvSpPr>
      <dsp:spPr>
        <a:xfrm>
          <a:off x="0" y="1482660"/>
          <a:ext cx="1957105" cy="567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ctr" defTabSz="933450">
            <a:lnSpc>
              <a:spcPct val="90000"/>
            </a:lnSpc>
            <a:spcBef>
              <a:spcPct val="0"/>
            </a:spcBef>
            <a:spcAft>
              <a:spcPct val="35000"/>
            </a:spcAft>
            <a:buNone/>
          </a:pPr>
          <a:r>
            <a:rPr lang="en-US" sz="2100" kern="1200" dirty="0" err="1"/>
            <a:t>Templo</a:t>
          </a:r>
          <a:r>
            <a:rPr lang="en-US" sz="2100" kern="1200" dirty="0"/>
            <a:t> del </a:t>
          </a:r>
          <a:r>
            <a:rPr lang="en-US" sz="2100" kern="1200" dirty="0" err="1"/>
            <a:t>Espíritu</a:t>
          </a:r>
          <a:r>
            <a:rPr lang="en-US" sz="2100" kern="1200" dirty="0"/>
            <a:t> Santo </a:t>
          </a:r>
        </a:p>
      </dsp:txBody>
      <dsp:txXfrm>
        <a:off x="0" y="1482660"/>
        <a:ext cx="1957105" cy="567943"/>
      </dsp:txXfrm>
    </dsp:sp>
    <dsp:sp modelId="{7AF09C8B-4C0B-4577-9608-C8F865009926}">
      <dsp:nvSpPr>
        <dsp:cNvPr id="0" name=""/>
        <dsp:cNvSpPr/>
      </dsp:nvSpPr>
      <dsp:spPr>
        <a:xfrm>
          <a:off x="2643323" y="3007103"/>
          <a:ext cx="441579" cy="44193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D5D6D6-207C-4958-827A-50B64D07187F}">
      <dsp:nvSpPr>
        <dsp:cNvPr id="0" name=""/>
        <dsp:cNvSpPr/>
      </dsp:nvSpPr>
      <dsp:spPr>
        <a:xfrm>
          <a:off x="2360220" y="3457028"/>
          <a:ext cx="220789" cy="220786"/>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948F26-8728-4718-8878-785D23B6F97A}">
      <dsp:nvSpPr>
        <dsp:cNvPr id="0" name=""/>
        <dsp:cNvSpPr/>
      </dsp:nvSpPr>
      <dsp:spPr>
        <a:xfrm>
          <a:off x="1888637" y="3457028"/>
          <a:ext cx="220789" cy="220786"/>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977645-5908-4F20-B4D3-C6A49F56FDD9}">
      <dsp:nvSpPr>
        <dsp:cNvPr id="0" name=""/>
        <dsp:cNvSpPr/>
      </dsp:nvSpPr>
      <dsp:spPr>
        <a:xfrm>
          <a:off x="1417055" y="3457028"/>
          <a:ext cx="220789" cy="220786"/>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B90151-62EC-4B83-924B-F2F63A17B9D6}">
      <dsp:nvSpPr>
        <dsp:cNvPr id="0" name=""/>
        <dsp:cNvSpPr/>
      </dsp:nvSpPr>
      <dsp:spPr>
        <a:xfrm>
          <a:off x="945472" y="3457028"/>
          <a:ext cx="220789" cy="220786"/>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4F4513-32A2-49E0-8EA9-5E83F4171C2A}">
      <dsp:nvSpPr>
        <dsp:cNvPr id="0" name=""/>
        <dsp:cNvSpPr/>
      </dsp:nvSpPr>
      <dsp:spPr>
        <a:xfrm>
          <a:off x="473121" y="3457028"/>
          <a:ext cx="220789" cy="220786"/>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AC816E-4190-4ECB-BAC2-A70070A18E06}">
      <dsp:nvSpPr>
        <dsp:cNvPr id="0" name=""/>
        <dsp:cNvSpPr/>
      </dsp:nvSpPr>
      <dsp:spPr>
        <a:xfrm>
          <a:off x="1538" y="3457028"/>
          <a:ext cx="220789" cy="220786"/>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F7300E-818F-41D0-9B91-112F5141E84D}">
      <dsp:nvSpPr>
        <dsp:cNvPr id="0" name=""/>
        <dsp:cNvSpPr/>
      </dsp:nvSpPr>
      <dsp:spPr>
        <a:xfrm>
          <a:off x="0" y="2886905"/>
          <a:ext cx="2587933" cy="567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l" defTabSz="933450">
            <a:lnSpc>
              <a:spcPct val="90000"/>
            </a:lnSpc>
            <a:spcBef>
              <a:spcPct val="0"/>
            </a:spcBef>
            <a:spcAft>
              <a:spcPct val="35000"/>
            </a:spcAft>
            <a:buNone/>
          </a:pPr>
          <a:r>
            <a:rPr lang="en-US" sz="2100" kern="1200" dirty="0" err="1"/>
            <a:t>Recibe</a:t>
          </a:r>
          <a:r>
            <a:rPr lang="en-US" sz="2100" kern="1200" dirty="0"/>
            <a:t> La </a:t>
          </a:r>
          <a:r>
            <a:rPr lang="en-US" sz="2100" kern="1200" dirty="0" err="1"/>
            <a:t>Revelación</a:t>
          </a:r>
          <a:r>
            <a:rPr lang="en-US" sz="2100" kern="1200" dirty="0"/>
            <a:t> </a:t>
          </a:r>
        </a:p>
      </dsp:txBody>
      <dsp:txXfrm>
        <a:off x="0" y="2886905"/>
        <a:ext cx="2587933" cy="5679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8249E8-3302-44E5-96AB-67298AD797F1}">
      <dsp:nvSpPr>
        <dsp:cNvPr id="0" name=""/>
        <dsp:cNvSpPr/>
      </dsp:nvSpPr>
      <dsp:spPr>
        <a:xfrm>
          <a:off x="6681611" y="1697688"/>
          <a:ext cx="328787" cy="32889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4F00A-A4B3-4B1D-B3CB-7024E58C6FEC}">
      <dsp:nvSpPr>
        <dsp:cNvPr id="0" name=""/>
        <dsp:cNvSpPr/>
      </dsp:nvSpPr>
      <dsp:spPr>
        <a:xfrm>
          <a:off x="6122882" y="1697688"/>
          <a:ext cx="328787" cy="32889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54E7FD-9A48-4E20-8366-AB920B5724C7}">
      <dsp:nvSpPr>
        <dsp:cNvPr id="0" name=""/>
        <dsp:cNvSpPr/>
      </dsp:nvSpPr>
      <dsp:spPr>
        <a:xfrm>
          <a:off x="5564153" y="1697688"/>
          <a:ext cx="328787" cy="32889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89F905-DCC5-48AA-BE1B-C3648595F556}">
      <dsp:nvSpPr>
        <dsp:cNvPr id="0" name=""/>
        <dsp:cNvSpPr/>
      </dsp:nvSpPr>
      <dsp:spPr>
        <a:xfrm>
          <a:off x="5005424" y="1697688"/>
          <a:ext cx="328787" cy="32889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F811CD-55F6-4AE4-A620-A3D4EDC3F0D7}">
      <dsp:nvSpPr>
        <dsp:cNvPr id="0" name=""/>
        <dsp:cNvSpPr/>
      </dsp:nvSpPr>
      <dsp:spPr>
        <a:xfrm>
          <a:off x="4419600" y="1676398"/>
          <a:ext cx="328787" cy="32889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C9DB72-3C0F-4A4D-B542-0C251C2EA88A}">
      <dsp:nvSpPr>
        <dsp:cNvPr id="0" name=""/>
        <dsp:cNvSpPr/>
      </dsp:nvSpPr>
      <dsp:spPr>
        <a:xfrm>
          <a:off x="3558478" y="1533238"/>
          <a:ext cx="658276" cy="657797"/>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C453B5-3CEA-444C-B7FD-CB8DB9790FD7}">
      <dsp:nvSpPr>
        <dsp:cNvPr id="0" name=""/>
        <dsp:cNvSpPr/>
      </dsp:nvSpPr>
      <dsp:spPr>
        <a:xfrm>
          <a:off x="6145315" y="1018253"/>
          <a:ext cx="328787" cy="32889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A10279-6AD3-48C3-B56A-A1D81AD1FDEB}">
      <dsp:nvSpPr>
        <dsp:cNvPr id="0" name=""/>
        <dsp:cNvSpPr/>
      </dsp:nvSpPr>
      <dsp:spPr>
        <a:xfrm>
          <a:off x="6145315" y="2382116"/>
          <a:ext cx="328787" cy="32889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D5B04C-6FFA-454E-B1B7-783951EBE375}">
      <dsp:nvSpPr>
        <dsp:cNvPr id="0" name=""/>
        <dsp:cNvSpPr/>
      </dsp:nvSpPr>
      <dsp:spPr>
        <a:xfrm>
          <a:off x="6439051" y="1313862"/>
          <a:ext cx="328787" cy="32889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274140-E666-4E19-84C5-8866A5867440}">
      <dsp:nvSpPr>
        <dsp:cNvPr id="0" name=""/>
        <dsp:cNvSpPr/>
      </dsp:nvSpPr>
      <dsp:spPr>
        <a:xfrm>
          <a:off x="6458680" y="2088172"/>
          <a:ext cx="328787" cy="32889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7E2939-A590-4D64-BDE1-5024DD41FE33}">
      <dsp:nvSpPr>
        <dsp:cNvPr id="0" name=""/>
        <dsp:cNvSpPr/>
      </dsp:nvSpPr>
      <dsp:spPr>
        <a:xfrm>
          <a:off x="49838" y="200800"/>
          <a:ext cx="3329238" cy="332893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2000250">
            <a:lnSpc>
              <a:spcPct val="90000"/>
            </a:lnSpc>
            <a:spcBef>
              <a:spcPct val="0"/>
            </a:spcBef>
            <a:spcAft>
              <a:spcPct val="35000"/>
            </a:spcAft>
            <a:buNone/>
          </a:pPr>
          <a:r>
            <a:rPr lang="es-ES" sz="4500" kern="1200" dirty="0"/>
            <a:t>Ayuda a Dirigir la Voluntad </a:t>
          </a:r>
          <a:endParaRPr lang="en-US" sz="4500" kern="1200" dirty="0"/>
        </a:p>
      </dsp:txBody>
      <dsp:txXfrm>
        <a:off x="537394" y="688311"/>
        <a:ext cx="2354126" cy="23539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8249E8-3302-44E5-96AB-67298AD797F1}">
      <dsp:nvSpPr>
        <dsp:cNvPr id="0" name=""/>
        <dsp:cNvSpPr/>
      </dsp:nvSpPr>
      <dsp:spPr>
        <a:xfrm>
          <a:off x="2324038" y="1804937"/>
          <a:ext cx="114360" cy="114399"/>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4F00A-A4B3-4B1D-B3CB-7024E58C6FEC}">
      <dsp:nvSpPr>
        <dsp:cNvPr id="0" name=""/>
        <dsp:cNvSpPr/>
      </dsp:nvSpPr>
      <dsp:spPr>
        <a:xfrm>
          <a:off x="2129697" y="1804937"/>
          <a:ext cx="114360" cy="114399"/>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54E7FD-9A48-4E20-8366-AB920B5724C7}">
      <dsp:nvSpPr>
        <dsp:cNvPr id="0" name=""/>
        <dsp:cNvSpPr/>
      </dsp:nvSpPr>
      <dsp:spPr>
        <a:xfrm>
          <a:off x="1935357" y="1804937"/>
          <a:ext cx="114360" cy="114399"/>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89F905-DCC5-48AA-BE1B-C3648595F556}">
      <dsp:nvSpPr>
        <dsp:cNvPr id="0" name=""/>
        <dsp:cNvSpPr/>
      </dsp:nvSpPr>
      <dsp:spPr>
        <a:xfrm>
          <a:off x="1741016" y="1804937"/>
          <a:ext cx="114360" cy="114399"/>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F811CD-55F6-4AE4-A620-A3D4EDC3F0D7}">
      <dsp:nvSpPr>
        <dsp:cNvPr id="0" name=""/>
        <dsp:cNvSpPr/>
      </dsp:nvSpPr>
      <dsp:spPr>
        <a:xfrm>
          <a:off x="1537252" y="1797532"/>
          <a:ext cx="114360" cy="114399"/>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C9DB72-3C0F-4A4D-B542-0C251C2EA88A}">
      <dsp:nvSpPr>
        <dsp:cNvPr id="0" name=""/>
        <dsp:cNvSpPr/>
      </dsp:nvSpPr>
      <dsp:spPr>
        <a:xfrm>
          <a:off x="1237731" y="1747738"/>
          <a:ext cx="228965" cy="22879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C453B5-3CEA-444C-B7FD-CB8DB9790FD7}">
      <dsp:nvSpPr>
        <dsp:cNvPr id="0" name=""/>
        <dsp:cNvSpPr/>
      </dsp:nvSpPr>
      <dsp:spPr>
        <a:xfrm>
          <a:off x="2137500" y="1568612"/>
          <a:ext cx="114360" cy="114399"/>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A10279-6AD3-48C3-B56A-A1D81AD1FDEB}">
      <dsp:nvSpPr>
        <dsp:cNvPr id="0" name=""/>
        <dsp:cNvSpPr/>
      </dsp:nvSpPr>
      <dsp:spPr>
        <a:xfrm>
          <a:off x="2137500" y="2042999"/>
          <a:ext cx="114360" cy="114399"/>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D5B04C-6FFA-454E-B1B7-783951EBE375}">
      <dsp:nvSpPr>
        <dsp:cNvPr id="0" name=""/>
        <dsp:cNvSpPr/>
      </dsp:nvSpPr>
      <dsp:spPr>
        <a:xfrm>
          <a:off x="2239669" y="1671433"/>
          <a:ext cx="114360" cy="114399"/>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274140-E666-4E19-84C5-8866A5867440}">
      <dsp:nvSpPr>
        <dsp:cNvPr id="0" name=""/>
        <dsp:cNvSpPr/>
      </dsp:nvSpPr>
      <dsp:spPr>
        <a:xfrm>
          <a:off x="2246496" y="1940758"/>
          <a:ext cx="114360" cy="114399"/>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7E2939-A590-4D64-BDE1-5024DD41FE33}">
      <dsp:nvSpPr>
        <dsp:cNvPr id="0" name=""/>
        <dsp:cNvSpPr/>
      </dsp:nvSpPr>
      <dsp:spPr>
        <a:xfrm>
          <a:off x="24155" y="1296057"/>
          <a:ext cx="1157995" cy="1157889"/>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s-ES" sz="1500" kern="1200" dirty="0"/>
            <a:t>Ayuda a Dirigir la Voluntad </a:t>
          </a:r>
          <a:endParaRPr lang="en-US" sz="1500" kern="1200" dirty="0"/>
        </a:p>
      </dsp:txBody>
      <dsp:txXfrm>
        <a:off x="193739" y="1465626"/>
        <a:ext cx="818827" cy="818751"/>
      </dsp:txXfrm>
    </dsp:sp>
  </dsp:spTree>
</dsp:drawing>
</file>

<file path=ppt/diagrams/layout1.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2.xml><?xml version="1.0" encoding="utf-8"?>
<dgm:layoutDef xmlns:dgm="http://schemas.openxmlformats.org/drawingml/2006/diagram" xmlns:a="http://schemas.openxmlformats.org/drawingml/2006/main" uniqueId="urn:microsoft.com/office/officeart/2011/layout/ConvergingText">
  <dgm:title val="Converging Text"/>
  <dgm:desc val="Use to show multiple steps or parts that merge into a whole. Limited to one Level 1 shape that contains text and a maximum of five Level 2 shapes."/>
  <dgm:catLst>
    <dgm:cat type="process" pri="6500"/>
    <dgm:cat type="officeonline" pri="50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clrData>
  <dgm:layoutNode name="Name0">
    <dgm:varLst>
      <dgm:chMax/>
      <dgm:chPref val="1"/>
      <dgm:dir/>
      <dgm:animOne val="branch"/>
      <dgm:animLvl val="lvl"/>
      <dgm:resizeHandles/>
    </dgm:varLst>
    <dgm:choose name="Name1">
      <dgm:if name="Name2" func="var" arg="dir" op="equ" val="norm">
        <dgm:alg type="lin">
          <dgm:param type="linDir" val="fromL"/>
          <dgm:param type="vertAlign" val="mid"/>
          <dgm:param type="nodeVertAlign" val="mid"/>
          <dgm:param type="horzAlign" val="ctr"/>
        </dgm:alg>
      </dgm:if>
      <dgm:else name="Name3">
        <dgm:alg type="lin">
          <dgm:param type="linDir" val="fromR"/>
          <dgm:param type="vertAlign" val="mid"/>
          <dgm:param type="nodeVertAlign" val="mid"/>
          <dgm:param type="horzAlign" val="ctr"/>
        </dgm:alg>
      </dgm:else>
    </dgm:choose>
    <dgm:shape xmlns:r="http://schemas.openxmlformats.org/officeDocument/2006/relationships" r:blip="">
      <dgm:adjLst/>
    </dgm:shape>
    <dgm:constrLst>
      <dgm:constr type="primFontSz" for="des" forName="Parent" op="equ" val="65"/>
      <dgm:constr type="primFontSz" for="des" forName="Child1" op="equ" val="65"/>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w" for="ch" forName="composite" refType="w"/>
      <dgm:constr type="h" for="ch" forName="composite" refType="h"/>
      <dgm:constr type="sp" refType="w" refFor="ch" refForName="composite" op="equ" fact="0.05"/>
      <dgm:constr type="w" for="ch" forName="sibTrans" refType="w" refFor="ch" refForName="composite" op="equ" fact="0.05"/>
      <dgm:constr type="h" for="ch" forName="sibTrans" refType="w" refFor="ch" refForName="sibTrans" op="equ"/>
    </dgm:constrLst>
    <dgm:forEach name="nodesForEach" axis="ch" ptType="node">
      <dgm:layoutNode name="composite">
        <dgm:choose name="Name4">
          <dgm:if name="Name5" func="var" arg="dir" op="equ" val="norm">
            <dgm:choose name="Name6">
              <dgm:if name="Name7" axis="ch" ptType="node" func="cnt" op="equ" val="0">
                <dgm:alg type="composite">
                  <dgm:param type="ar" val="2.1059"/>
                </dgm:alg>
                <dgm:constrLst>
                  <dgm:constr type="l" for="ch" forName="Parent" refType="w" fact="0"/>
                  <dgm:constr type="t" for="ch" forName="Parent" refType="h" fact="0"/>
                  <dgm:constr type="w" for="ch" forName="Parent" refType="w" fact="0.4749"/>
                  <dgm:constr type="h" for="ch" forName="Parent" refType="h"/>
                  <dgm:constr type="l" for="ch" forName="ParentAccent1" refType="w" fact="0.9531"/>
                  <dgm:constr type="t" for="ch" forName="ParentAccent1" refType="h" fact="0.4506"/>
                  <dgm:constr type="w" for="ch" forName="ParentAccent1" refType="w" fact="0.0469"/>
                  <dgm:constr type="h" for="ch" forName="ParentAccent1" refType="h" fact="0.0988"/>
                  <dgm:constr type="l" for="ch" forName="ParentAccent2" refType="w" fact="0.8734"/>
                  <dgm:constr type="t" for="ch" forName="ParentAccent2" refType="h" fact="0.4506"/>
                  <dgm:constr type="w" for="ch" forName="ParentAccent2" refType="w" fact="0.0469"/>
                  <dgm:constr type="h" for="ch" forName="ParentAccent2" refType="h" fact="0.0988"/>
                  <dgm:constr type="l" for="ch" forName="ParentAccent3" refType="w" fact="0.7937"/>
                  <dgm:constr type="t" for="ch" forName="ParentAccent3" refType="h" fact="0.4506"/>
                  <dgm:constr type="w" for="ch" forName="ParentAccent3" refType="w" fact="0.0469"/>
                  <dgm:constr type="h" for="ch" forName="ParentAccent3" refType="h" fact="0.0988"/>
                  <dgm:constr type="l" for="ch" forName="ParentAccent4" refType="w" fact="0.714"/>
                  <dgm:constr type="t" for="ch" forName="ParentAccent4" refType="h" fact="0.4506"/>
                  <dgm:constr type="w" for="ch" forName="ParentAccent4" refType="w" fact="0.0469"/>
                  <dgm:constr type="h" for="ch" forName="ParentAccent4" refType="h" fact="0.0988"/>
                  <dgm:constr type="l" for="ch" forName="ParentAccent5" refType="w" fact="0.6343"/>
                  <dgm:constr type="t" for="ch" forName="ParentAccent5" refType="h" fact="0.4506"/>
                  <dgm:constr type="w" for="ch" forName="ParentAccent5" refType="w" fact="0.0469"/>
                  <dgm:constr type="h" for="ch" forName="ParentAccent5" refType="h" fact="0.0988"/>
                  <dgm:constr type="l" for="ch" forName="ParentAccent6" refType="w" fact="0.5076"/>
                  <dgm:constr type="t" for="ch" forName="ParentAccent6" refType="h" fact="0.4012"/>
                  <dgm:constr type="w" for="ch" forName="ParentAccent6" refType="w" fact="0.0939"/>
                  <dgm:constr type="h" for="ch" forName="ParentAccent6" refType="h" fact="0.1976"/>
                  <dgm:constr type="l" for="ch" forName="ParentAccent7" refType="w" fact="0.8766"/>
                  <dgm:constr type="t" for="ch" forName="ParentAccent7" refType="h" fact="0.2465"/>
                  <dgm:constr type="w" for="ch" forName="ParentAccent7" refType="w" fact="0.0469"/>
                  <dgm:constr type="h" for="ch" forName="ParentAccent7" refType="h" fact="0.0988"/>
                  <dgm:constr type="l" for="ch" forName="ParentAccent8" refType="w" fact="0.8766"/>
                  <dgm:constr type="t" for="ch" forName="ParentAccent8" refType="h" fact="0.6562"/>
                  <dgm:constr type="w" for="ch" forName="ParentAccent8" refType="w" fact="0.0469"/>
                  <dgm:constr type="h" for="ch" forName="ParentAccent8" refType="h" fact="0.0988"/>
                  <dgm:constr type="l" for="ch" forName="ParentAccent9" refType="w" fact="0.9185"/>
                  <dgm:constr type="t" for="ch" forName="ParentAccent9" refType="h" fact="0.3353"/>
                  <dgm:constr type="w" for="ch" forName="ParentAccent9" refType="w" fact="0.0469"/>
                  <dgm:constr type="h" for="ch" forName="ParentAccent9" refType="h" fact="0.0988"/>
                  <dgm:constr type="l" for="ch" forName="ParentAccent10" refType="w" fact="0.9213"/>
                  <dgm:constr type="t" for="ch" forName="ParentAccent10" refType="h" fact="0.5679"/>
                  <dgm:constr type="w" for="ch" forName="ParentAccent10" refType="w" fact="0.0469"/>
                  <dgm:constr type="h" for="ch" forName="ParentAccent10" refType="h" fact="0.0988"/>
                </dgm:constrLst>
              </dgm:if>
              <dgm:if name="Name8" axis="ch" ptType="node" func="cnt" op="equ" val="1">
                <dgm:alg type="composite">
                  <dgm:param type="ar" val="3.4411"/>
                </dgm:alg>
                <dgm:constrLst>
                  <dgm:constr type="l" for="ch" forName="Child1Accent1" refType="w" fact="0.284"/>
                  <dgm:constr type="t" for="ch" forName="Child1Accent1" refType="h" fact="0.4012"/>
                  <dgm:constr type="w" for="ch" forName="Child1Accent1" refType="w" fact="0.0574"/>
                  <dgm:constr type="h" for="ch" forName="Child1Accent1" refType="h" fact="0.1976"/>
                  <dgm:constr type="l" for="ch" forName="Child1Accent2" refType="w" fact="0.2272"/>
                  <dgm:constr type="t" for="ch" forName="Child1Accent2" refType="h" fact="0.4506"/>
                  <dgm:constr type="w" for="ch" forName="Child1Accent2" refType="w" fact="0.0287"/>
                  <dgm:constr type="h" for="ch" forName="Child1Accent2" refType="h" fact="0.0988"/>
                  <dgm:constr type="l" for="ch" forName="Child1Accent3" refType="w" fact="0.1705"/>
                  <dgm:constr type="t" for="ch" forName="Child1Accent3" refType="h" fact="0.4506"/>
                  <dgm:constr type="w" for="ch" forName="Child1Accent3" refType="w" fact="0.0287"/>
                  <dgm:constr type="h" for="ch" forName="Child1Accent3" refType="h" fact="0.0988"/>
                  <dgm:constr type="l" for="ch" forName="Child1Accent4" refType="w" fact="0.1137"/>
                  <dgm:constr type="t" for="ch" forName="Child1Accent4" refType="h" fact="0.4506"/>
                  <dgm:constr type="w" for="ch" forName="Child1Accent4" refType="w" fact="0.0287"/>
                  <dgm:constr type="h" for="ch" forName="Child1Accent4" refType="h" fact="0.0988"/>
                  <dgm:constr type="l" for="ch" forName="Child1Accent5" refType="w" fact="0.057"/>
                  <dgm:constr type="t" for="ch" forName="Child1Accent5" refType="h" fact="0.4506"/>
                  <dgm:constr type="w" for="ch" forName="Child1Accent5" refType="w" fact="0.0287"/>
                  <dgm:constr type="h" for="ch" forName="Child1Accent5" refType="h" fact="0.0988"/>
                  <dgm:constr type="l" for="ch" forName="Child1Accent6" refType="w" fact="0.0002"/>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ParentAccent1" refType="w" fact="0.9713"/>
                  <dgm:constr type="t" for="ch" forName="ParentAccent1" refType="h" fact="0.4506"/>
                  <dgm:constr type="w" for="ch" forName="ParentAccent1" refType="w" fact="0.0287"/>
                  <dgm:constr type="h" for="ch" forName="ParentAccent1" refType="h" fact="0.0988"/>
                  <dgm:constr type="l" for="ch" forName="ParentAccent2" refType="w" fact="0.9187"/>
                  <dgm:constr type="t" for="ch" forName="ParentAccent2" refType="h" fact="0.4506"/>
                  <dgm:constr type="w" for="ch" forName="ParentAccent2" refType="w" fact="0.0287"/>
                  <dgm:constr type="h" for="ch" forName="ParentAccent2" refType="h" fact="0.0988"/>
                  <dgm:constr type="l" for="ch" forName="ParentAccent3" refType="w" fact="0.8661"/>
                  <dgm:constr type="t" for="ch" forName="ParentAccent3" refType="h" fact="0.4506"/>
                  <dgm:constr type="w" for="ch" forName="ParentAccent3" refType="w" fact="0.0287"/>
                  <dgm:constr type="h" for="ch" forName="ParentAccent3" refType="h" fact="0.0988"/>
                  <dgm:constr type="l" for="ch" forName="ParentAccent4" refType="w" fact="0.8136"/>
                  <dgm:constr type="t" for="ch" forName="ParentAccent4" refType="h" fact="0.4506"/>
                  <dgm:constr type="w" for="ch" forName="ParentAccent4" refType="w" fact="0.0287"/>
                  <dgm:constr type="h" for="ch" forName="ParentAccent4" refType="h" fact="0.0988"/>
                  <dgm:constr type="l" for="ch" forName="ParentAccent5" refType="w" fact="0.761"/>
                  <dgm:constr type="t" for="ch" forName="ParentAccent5" refType="h" fact="0.4506"/>
                  <dgm:constr type="w" for="ch" forName="ParentAccent5" refType="w" fact="0.0287"/>
                  <dgm:constr type="h" for="ch" forName="ParentAccent5" refType="h" fact="0.0988"/>
                  <dgm:constr type="l" for="ch" forName="ParentAccent6" refType="w" fact="0.6797"/>
                  <dgm:constr type="t" for="ch" forName="ParentAccent6" refType="h" fact="0.4012"/>
                  <dgm:constr type="w" for="ch" forName="ParentAccent6" refType="w" fact="0.0574"/>
                  <dgm:constr type="h" for="ch" forName="ParentAccent6" refType="h" fact="0.1976"/>
                  <dgm:constr type="l" for="ch" forName="ParentAccent7" refType="w" fact="0.9245"/>
                  <dgm:constr type="t" for="ch" forName="ParentAccent7" refType="h" fact="0.2465"/>
                  <dgm:constr type="w" for="ch" forName="ParentAccent7" refType="w" fact="0.0287"/>
                  <dgm:constr type="h" for="ch" forName="ParentAccent7" refType="h" fact="0.0988"/>
                  <dgm:constr type="l" for="ch" forName="ParentAccent8" refType="w" fact="0.9245"/>
                  <dgm:constr type="t" for="ch" forName="ParentAccent8" refType="h" fact="0.6562"/>
                  <dgm:constr type="w" for="ch" forName="ParentAccent8" refType="w" fact="0.0287"/>
                  <dgm:constr type="h" for="ch" forName="ParentAccent8" refType="h" fact="0.0988"/>
                  <dgm:constr type="l" for="ch" forName="ParentAccent9" refType="w" fact="0.9501"/>
                  <dgm:constr type="t" for="ch" forName="ParentAccent9" refType="h" fact="0.3353"/>
                  <dgm:constr type="w" for="ch" forName="ParentAccent9" refType="w" fact="0.0287"/>
                  <dgm:constr type="h" for="ch" forName="ParentAccent9" refType="h" fact="0.0988"/>
                  <dgm:constr type="l" for="ch" forName="ParentAccent10" refType="w" fact="0.9518"/>
                  <dgm:constr type="t" for="ch" forName="ParentAccent10" refType="h" fact="0.5679"/>
                  <dgm:constr type="w" for="ch" forName="ParentAccent10" refType="w" fact="0.0287"/>
                  <dgm:constr type="h" for="ch" forName="ParentAccent10" refType="h" fact="0.0988"/>
                  <dgm:constr type="l" for="ch" forName="Child1" refType="w" fact="0"/>
                  <dgm:constr type="t" for="ch" forName="Child1" refType="h" fact="0.1978"/>
                  <dgm:constr type="w" for="ch" forName="Child1" refType="w" fact="0.2544"/>
                  <dgm:constr type="h" for="ch" forName="Child1" refType="h" fact="0.2541"/>
                  <dgm:constr type="l" for="ch" forName="Parent" refType="w" fact="0.3653"/>
                  <dgm:constr type="t" for="ch" forName="Parent" refType="h" fact="0"/>
                  <dgm:constr type="w" for="ch" forName="Parent" refType="w" fact="0.2906"/>
                  <dgm:constr type="h" for="ch" forName="Parent" refType="h"/>
                </dgm:constrLst>
              </dgm:if>
              <dgm:if name="Name9" axis="ch" ptType="node" func="cnt" op="equ" val="2">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1" refType="w" fact="0.3436"/>
                  <dgm:constr type="t" for="ch" forName="Child2Accent1" refType="h" fact="0.8153"/>
                  <dgm:constr type="w" for="ch" forName="Child2Accent1" refType="w" fact="0.0574"/>
                  <dgm:constr type="h" for="ch" forName="Child2Accent1" refType="h" fact="0.1217"/>
                  <dgm:constr type="l" for="ch" forName="Child2Accent2" refType="w" fact="0.3068"/>
                  <dgm:constr type="t" for="ch" forName="Child2Accent2" refType="h" fact="0.9392"/>
                  <dgm:constr type="w" for="ch" forName="Child2Accent2" refType="w" fact="0.0287"/>
                  <dgm:constr type="h" for="ch" forName="Child2Accent2" refType="h" fact="0.0608"/>
                  <dgm:constr type="l" for="ch" forName="Child2Accent3" refType="w" fact="0.2455"/>
                  <dgm:constr type="t" for="ch" forName="Child2Accent3" refType="h" fact="0.9392"/>
                  <dgm:constr type="w" for="ch" forName="Child2Accent3" refType="w" fact="0.0287"/>
                  <dgm:constr type="h" for="ch" forName="Child2Accent3" refType="h" fact="0.0608"/>
                  <dgm:constr type="l" for="ch" forName="Child2Accent4" refType="w" fact="0.1842"/>
                  <dgm:constr type="t" for="ch" forName="Child2Accent4" refType="h" fact="0.9392"/>
                  <dgm:constr type="w" for="ch" forName="Child2Accent4" refType="w" fact="0.0287"/>
                  <dgm:constr type="h" for="ch" forName="Child2Accent4" refType="h" fact="0.0608"/>
                  <dgm:constr type="l" for="ch" forName="Child2Accent5" refType="w" fact="0.1229"/>
                  <dgm:constr type="t" for="ch" forName="Child2Accent5" refType="h" fact="0.9392"/>
                  <dgm:constr type="w" for="ch" forName="Child2Accent5" refType="w" fact="0.0287"/>
                  <dgm:constr type="h" for="ch" forName="Child2Accent5" refType="h" fact="0.0608"/>
                  <dgm:constr type="l" for="ch" forName="Child2Accent6" refType="w" fact="0.0615"/>
                  <dgm:constr type="t" for="ch" forName="Child2Accent6" refType="h" fact="0.9392"/>
                  <dgm:constr type="w" for="ch" forName="Child2Accent6" refType="w" fact="0.0287"/>
                  <dgm:constr type="h" for="ch" forName="Child2Accent6" refType="h" fact="0.0608"/>
                  <dgm:constr type="l" for="ch" forName="Child2Accent7" refType="w" fact="0.0002"/>
                  <dgm:constr type="t" for="ch" forName="Child2Accent7" refType="h" fact="0.9392"/>
                  <dgm:constr type="w" for="ch" forName="Child2Accent7" refType="w" fact="0.0287"/>
                  <dgm:constr type="h" for="ch" forName="Child2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2" refType="w" fact="0"/>
                  <dgm:constr type="t" for="ch" forName="Child2" refType="h" fact="0.7822"/>
                  <dgm:constr type="w" for="ch" forName="Child2" refType="w" fact="0.336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0" axis="ch" ptType="node" func="cnt" op="equ" val="3">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2Accent1" refType="w" fact="0.284"/>
                  <dgm:constr type="t" for="ch" forName="Child2Accent1" refType="h" fact="0.5207"/>
                  <dgm:constr type="w" for="ch" forName="Child2Accent1" refType="w" fact="0.0574"/>
                  <dgm:constr type="h" for="ch" forName="Child2Accent1" refType="h" fact="0.1217"/>
                  <dgm:constr type="l" for="ch" forName="Child2Accent2" refType="w" fact="0.2272"/>
                  <dgm:constr type="t" for="ch" forName="Child2Accent2" refType="h" fact="0.5511"/>
                  <dgm:constr type="w" for="ch" forName="Child2Accent2" refType="w" fact="0.0287"/>
                  <dgm:constr type="h" for="ch" forName="Child2Accent2" refType="h" fact="0.0608"/>
                  <dgm:constr type="l" for="ch" forName="Child2Accent3" refType="w" fact="0.1705"/>
                  <dgm:constr type="t" for="ch" forName="Child2Accent3" refType="h" fact="0.5511"/>
                  <dgm:constr type="w" for="ch" forName="Child2Accent3" refType="w" fact="0.0287"/>
                  <dgm:constr type="h" for="ch" forName="Child2Accent3" refType="h" fact="0.0608"/>
                  <dgm:constr type="l" for="ch" forName="Child2Accent4" refType="w" fact="0.1137"/>
                  <dgm:constr type="t" for="ch" forName="Child2Accent4" refType="h" fact="0.5511"/>
                  <dgm:constr type="w" for="ch" forName="Child2Accent4" refType="w" fact="0.0287"/>
                  <dgm:constr type="h" for="ch" forName="Child2Accent4"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2Accent5" refType="w" fact="0.057"/>
                  <dgm:constr type="t" for="ch" forName="Child2Accent5" refType="h" fact="0.5511"/>
                  <dgm:constr type="w" for="ch" forName="Child2Accent5" refType="w" fact="0.0287"/>
                  <dgm:constr type="h" for="ch" forName="Child2Accent5"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6" refType="w" fact="0.0002"/>
                  <dgm:constr type="t" for="ch" forName="Child2Accent6" refType="h" fact="0.5511"/>
                  <dgm:constr type="w" for="ch" forName="Child2Accent6" refType="w" fact="0.0287"/>
                  <dgm:constr type="h" for="ch" forName="Child2Accent6" refType="h" fact="0.0608"/>
                  <dgm:constr type="l" for="ch" forName="Child2Accent7" refType="w" fact="0"/>
                  <dgm:constr type="t" for="ch" forName="Child2Accent7" refType="h" fact="0"/>
                  <dgm:constr type="w" for="ch" forName="Child2Accent7" refType="w" fact="0"/>
                  <dgm:constr type="h" for="ch" forName="Child2Accent7" refType="h" fact="0"/>
                  <dgm:constr type="l" for="ch" forName="Child3Accent1" refType="w" fact="0.3436"/>
                  <dgm:constr type="t" for="ch" forName="Child3Accent1" refType="h" fact="0.8153"/>
                  <dgm:constr type="w" for="ch" forName="Child3Accent1" refType="w" fact="0.0574"/>
                  <dgm:constr type="h" for="ch" forName="Child3Accent1" refType="h" fact="0.1217"/>
                  <dgm:constr type="l" for="ch" forName="Child3Accent2" refType="w" fact="0.3068"/>
                  <dgm:constr type="t" for="ch" forName="Child3Accent2" refType="h" fact="0.9392"/>
                  <dgm:constr type="w" for="ch" forName="Child3Accent2" refType="w" fact="0.0287"/>
                  <dgm:constr type="h" for="ch" forName="Child3Accent2" refType="h" fact="0.0608"/>
                  <dgm:constr type="l" for="ch" forName="Child3Accent3" refType="w" fact="0.2455"/>
                  <dgm:constr type="t" for="ch" forName="Child3Accent3" refType="h" fact="0.9392"/>
                  <dgm:constr type="w" for="ch" forName="Child3Accent3" refType="w" fact="0.0287"/>
                  <dgm:constr type="h" for="ch" forName="Child3Accent3" refType="h" fact="0.0608"/>
                  <dgm:constr type="l" for="ch" forName="Child3Accent4" refType="w" fact="0.1842"/>
                  <dgm:constr type="t" for="ch" forName="Child3Accent4" refType="h" fact="0.9392"/>
                  <dgm:constr type="w" for="ch" forName="Child3Accent4" refType="w" fact="0.0287"/>
                  <dgm:constr type="h" for="ch" forName="Child3Accent4" refType="h" fact="0.0608"/>
                  <dgm:constr type="l" for="ch" forName="Child3Accent5" refType="w" fact="0.1229"/>
                  <dgm:constr type="t" for="ch" forName="Child3Accent5" refType="h" fact="0.9392"/>
                  <dgm:constr type="w" for="ch" forName="Child3Accent5" refType="w" fact="0.0287"/>
                  <dgm:constr type="h" for="ch" forName="Child3Accent5" refType="h" fact="0.0608"/>
                  <dgm:constr type="l" for="ch" forName="Child3Accent6" refType="w" fact="0.0615"/>
                  <dgm:constr type="t" for="ch" forName="Child3Accent6" refType="h" fact="0.9392"/>
                  <dgm:constr type="w" for="ch" forName="Child3Accent6" refType="w" fact="0.0287"/>
                  <dgm:constr type="h" for="ch" forName="Child3Accent6" refType="h" fact="0.0608"/>
                  <dgm:constr type="l" for="ch" forName="Child3Accent7" refType="w" fact="0.0002"/>
                  <dgm:constr type="t" for="ch" forName="Child3Accent7" refType="h" fact="0.9392"/>
                  <dgm:constr type="w" for="ch" forName="Child3Accent7" refType="w" fact="0.0287"/>
                  <dgm:constr type="h" for="ch" forName="Child3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3" refType="w" fact="0"/>
                  <dgm:constr type="t" for="ch" forName="Child3" refType="h" fact="0.7822"/>
                  <dgm:constr type="w" for="ch" forName="Child3" refType="w" fact="0.3364"/>
                  <dgm:constr type="h" for="ch" forName="Child3" refType="h" fact="0.1564"/>
                  <dgm:constr type="l" for="ch" forName="Child2" refType="w" fact="0"/>
                  <dgm:constr type="t" for="ch" forName="Child2" refType="h" fact="0.3955"/>
                  <dgm:constr type="w" for="ch" forName="Child2" refType="w" fact="0.254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1" axis="ch" ptType="node" func="cnt" op="equ" val="4">
                <dgm:alg type="composite">
                  <dgm:param type="ar" val="1.8304"/>
                </dgm:alg>
                <dgm:constrLst>
                  <dgm:constr type="l" for="ch" forName="Parent" refType="w" fact="0.3771"/>
                  <dgm:constr type="t" for="ch" forName="Parent" refType="h" fact="0.2946"/>
                  <dgm:constr type="w" for="ch" forName="Parent" refType="w" fact="0.2862"/>
                  <dgm:constr type="h" for="ch" forName="Parent" refType="h" fact="0.5239"/>
                  <dgm:constr type="l" for="ch" forName="Child1Accent1" refType="w" fact="0.3904"/>
                  <dgm:constr type="t" for="ch" forName="Child1Accent1" refType="h" fact="0.2104"/>
                  <dgm:constr type="w" for="ch" forName="Child1Accent1" refType="w" fact="0.0566"/>
                  <dgm:constr type="h" for="ch" forName="Child1Accent1" refType="h" fact="0.1035"/>
                  <dgm:constr type="l" for="ch" forName="Child1Accent3" refType="w" fact="0.3001"/>
                  <dgm:constr type="t" for="ch" forName="Child1Accent3" refType="h" fact="0.128"/>
                  <dgm:constr type="w" for="ch" forName="Child1Accent3" refType="w" fact="0.0283"/>
                  <dgm:constr type="h" for="ch" forName="Child1Accent3" refType="h" fact="0.0518"/>
                  <dgm:constr type="l" for="ch" forName="Child1Accent4" refType="w" fact="0.2418"/>
                  <dgm:constr type="t" for="ch" forName="Child1Accent4" refType="h" fact="0.128"/>
                  <dgm:constr type="w" for="ch" forName="Child1Accent4" refType="w" fact="0.0283"/>
                  <dgm:constr type="h" for="ch" forName="Child1Accent4" refType="h" fact="0.0518"/>
                  <dgm:constr type="l" for="ch" forName="Child1Accent5" refType="w" fact="0.1835"/>
                  <dgm:constr type="t" for="ch" forName="Child1Accent5" refType="h" fact="0.128"/>
                  <dgm:constr type="w" for="ch" forName="Child1Accent5" refType="w" fact="0.0283"/>
                  <dgm:constr type="h" for="ch" forName="Child1Accent5" refType="h" fact="0.0518"/>
                  <dgm:constr type="l" for="ch" forName="Child1Accent6" refType="w" fact="0.1252"/>
                  <dgm:constr type="t" for="ch" forName="Child1Accent6" refType="h" fact="0.128"/>
                  <dgm:constr type="w" for="ch" forName="Child1Accent6" refType="w" fact="0.0283"/>
                  <dgm:constr type="h" for="ch" forName="Child1Accent6" refType="h" fact="0.0518"/>
                  <dgm:constr type="l" for="ch" forName="Child3Accent1" refType="w" fact="0.3158"/>
                  <dgm:constr type="t" for="ch" forName="Child3Accent1" refType="h" fact="0.6212"/>
                  <dgm:constr type="w" for="ch" forName="Child3Accent1" refType="w" fact="0.0566"/>
                  <dgm:constr type="h" for="ch" forName="Child3Accent1" refType="h" fact="0.1035"/>
                  <dgm:constr type="l" for="ch" forName="Child3Accent2" refType="w" fact="0.2689"/>
                  <dgm:constr type="t" for="ch" forName="Child3Accent2" refType="h" fact="0.6828"/>
                  <dgm:constr type="w" for="ch" forName="Child3Accent2" refType="w" fact="0.0283"/>
                  <dgm:constr type="h" for="ch" forName="Child3Accent2" refType="h" fact="0.0518"/>
                  <dgm:constr type="l" for="ch" forName="Child3Accent4" refType="w" fact="0.1614"/>
                  <dgm:constr type="t" for="ch" forName="Child3Accent4" refType="h" fact="0.6828"/>
                  <dgm:constr type="w" for="ch" forName="Child3Accent4" refType="w" fact="0.0283"/>
                  <dgm:constr type="h" for="ch" forName="Child3Accent4" refType="h" fact="0.0518"/>
                  <dgm:constr type="l" for="ch" forName="Child3Accent5" refType="w" fact="0.1077"/>
                  <dgm:constr type="t" for="ch" forName="Child3Accent5" refType="h" fact="0.6828"/>
                  <dgm:constr type="w" for="ch" forName="Child3Accent5" refType="w" fact="0.0283"/>
                  <dgm:constr type="h" for="ch" forName="Child3Accent5" refType="h" fact="0.0518"/>
                  <dgm:constr type="l" for="ch" forName="Child1Accent7" refType="w" fact="0.0668"/>
                  <dgm:constr type="t" for="ch" forName="Child1Accent7" refType="h" fact="0.128"/>
                  <dgm:constr type="w" for="ch" forName="Child1Accent7" refType="w" fact="0.0283"/>
                  <dgm:constr type="h" for="ch" forName="Child1Accent7" refType="h" fact="0.0518"/>
                  <dgm:constr type="l" for="ch" forName="Child3Accent6" refType="w" fact="0.0539"/>
                  <dgm:constr type="t" for="ch" forName="Child3Accent6" refType="h" fact="0.6828"/>
                  <dgm:constr type="w" for="ch" forName="Child3Accent6" refType="w" fact="0.0283"/>
                  <dgm:constr type="h" for="ch" forName="Child3Accent6" refType="h" fact="0.0518"/>
                  <dgm:constr type="l" for="ch" forName="Child1Accent8" refType="w" fact="0.0085"/>
                  <dgm:constr type="t" for="ch" forName="Child1Accent8" refType="h" fact="0.128"/>
                  <dgm:constr type="w" for="ch" forName="Child1Accent8" refType="w" fact="0.0283"/>
                  <dgm:constr type="h" for="ch" forName="Child1Accent8" refType="h" fact="0.0518"/>
                  <dgm:constr type="l" for="ch" forName="Child1Accent9" refType="w" fact="0"/>
                  <dgm:constr type="t" for="ch" forName="Child1Accent9" refType="h" fact="0"/>
                  <dgm:constr type="w" for="ch" forName="Child1Accent9" refType="w" fact="0"/>
                  <dgm:constr type="h" for="ch" forName="Child1Accent9" refType="h" fact="0"/>
                  <dgm:constr type="l" for="ch" forName="Child3Accent7" refType="w" fact="0.0002"/>
                  <dgm:constr type="t" for="ch" forName="Child3Accent7" refType="h" fact="0.6828"/>
                  <dgm:constr type="w" for="ch" forName="Child3Accent7" refType="w" fact="0.0283"/>
                  <dgm:constr type="h" for="ch" forName="Child3Accent7" refType="h" fact="0.0518"/>
                  <dgm:constr type="l" for="ch" forName="Child4Accent1" refType="w" fact="0.3904"/>
                  <dgm:constr type="t" for="ch" forName="Child4Accent1" refType="h" fact="0.8"/>
                  <dgm:constr type="w" for="ch" forName="Child4Accent1" refType="w" fact="0.0566"/>
                  <dgm:constr type="h" for="ch" forName="Child4Accent1" refType="h" fact="0.1035"/>
                  <dgm:constr type="l" for="ch" forName="Child4Accent3" refType="w" fact="0.2998"/>
                  <dgm:constr type="t" for="ch" forName="Child4Accent3" refType="h" fact="0.9482"/>
                  <dgm:constr type="w" for="ch" forName="Child4Accent3" refType="w" fact="0.0283"/>
                  <dgm:constr type="h" for="ch" forName="Child4Accent3" refType="h" fact="0.0518"/>
                  <dgm:constr type="l" for="ch" forName="Child4Accent4" refType="w" fact="0.2415"/>
                  <dgm:constr type="t" for="ch" forName="Child4Accent4" refType="h" fact="0.9482"/>
                  <dgm:constr type="w" for="ch" forName="Child4Accent4" refType="w" fact="0.0283"/>
                  <dgm:constr type="h" for="ch" forName="Child4Accent4" refType="h" fact="0.0518"/>
                  <dgm:constr type="l" for="ch" forName="Child4Accent5" refType="w" fact="0.1833"/>
                  <dgm:constr type="t" for="ch" forName="Child4Accent5" refType="h" fact="0.9482"/>
                  <dgm:constr type="w" for="ch" forName="Child4Accent5" refType="w" fact="0.0283"/>
                  <dgm:constr type="h" for="ch" forName="Child4Accent5" refType="h" fact="0.0518"/>
                  <dgm:constr type="l" for="ch" forName="Child4Accent6" refType="w" fact="0.1251"/>
                  <dgm:constr type="t" for="ch" forName="Child4Accent6" refType="h" fact="0.9482"/>
                  <dgm:constr type="w" for="ch" forName="Child4Accent6" refType="w" fact="0.0283"/>
                  <dgm:constr type="h" for="ch" forName="Child4Accent6" refType="h" fact="0.0518"/>
                  <dgm:constr type="l" for="ch" forName="Child4Accent7" refType="w" fact="0.0668"/>
                  <dgm:constr type="t" for="ch" forName="Child4Accent7" refType="h" fact="0.9482"/>
                  <dgm:constr type="w" for="ch" forName="Child4Accent7" refType="w" fact="0.0283"/>
                  <dgm:constr type="h" for="ch" forName="Child4Accent7" refType="h" fact="0.0518"/>
                  <dgm:constr type="l" for="ch" forName="Child4Accent8" refType="w" fact="0.0086"/>
                  <dgm:constr type="t" for="ch" forName="Child4Accent8" refType="h" fact="0.9482"/>
                  <dgm:constr type="w" for="ch" forName="Child4Accent8" refType="w" fact="0.0283"/>
                  <dgm:constr type="h" for="ch" forName="Child4Accent8" refType="h" fact="0.0518"/>
                  <dgm:constr type="l" for="ch" forName="Child2Accent1" refType="w" fact="0.3158"/>
                  <dgm:constr type="t" for="ch" forName="Child2Accent1" refType="h" fact="0.3725"/>
                  <dgm:constr type="w" for="ch" forName="Child2Accent1" refType="w" fact="0.0566"/>
                  <dgm:constr type="h" for="ch" forName="Child2Accent1" refType="h" fact="0.1035"/>
                  <dgm:constr type="l" for="ch" forName="Child4Accent2" refType="w" fact="0.358"/>
                  <dgm:constr type="t" for="ch" forName="Child4Accent2" refType="h" fact="0.8993"/>
                  <dgm:constr type="w" for="ch" forName="Child4Accent2" refType="w" fact="0.0283"/>
                  <dgm:constr type="h" for="ch" forName="Child4Accent2" refType="h" fact="0.0518"/>
                  <dgm:constr type="l" for="ch" forName="Child1Accent2" refType="w" fact="0.3585"/>
                  <dgm:constr type="t" for="ch" forName="Child1Accent2" refType="h" fact="0.162"/>
                  <dgm:constr type="w" for="ch" forName="Child1Accent2" refType="w" fact="0.0283"/>
                  <dgm:constr type="h" for="ch" forName="Child1Accent2" refType="h" fact="0.0518"/>
                  <dgm:constr type="l" for="ch" forName="Child3Accent3" refType="w" fact="0.2151"/>
                  <dgm:constr type="t" for="ch" forName="Child3Accent3" refType="h" fact="0.6828"/>
                  <dgm:constr type="w" for="ch" forName="Child3Accent3" refType="w" fact="0.0283"/>
                  <dgm:constr type="h" for="ch" forName="Child3Accent3" refType="h" fact="0.0518"/>
                  <dgm:constr type="l" for="ch" forName="Child2Accent2" refType="w" fact="0.2689"/>
                  <dgm:constr type="t" for="ch" forName="Child2Accent2" refType="h" fact="0.3937"/>
                  <dgm:constr type="w" for="ch" forName="Child2Accent2" refType="w" fact="0.0283"/>
                  <dgm:constr type="h" for="ch" forName="Child2Accent2" refType="h" fact="0.0518"/>
                  <dgm:constr type="l" for="ch" forName="Child2Accent4" refType="w" fact="0.1614"/>
                  <dgm:constr type="t" for="ch" forName="Child2Accent4" refType="h" fact="0.3937"/>
                  <dgm:constr type="w" for="ch" forName="Child2Accent4" refType="w" fact="0.0283"/>
                  <dgm:constr type="h" for="ch" forName="Child2Accent4" refType="h" fact="0.0518"/>
                  <dgm:constr type="l" for="ch" forName="Child2Accent5" refType="w" fact="0.1077"/>
                  <dgm:constr type="t" for="ch" forName="Child2Accent5" refType="h" fact="0.3937"/>
                  <dgm:constr type="w" for="ch" forName="Child2Accent5" refType="w" fact="0.0283"/>
                  <dgm:constr type="h" for="ch" forName="Child2Accent5" refType="h" fact="0.0518"/>
                  <dgm:constr type="l" for="ch" forName="Child2Accent6" refType="w" fact="0.0539"/>
                  <dgm:constr type="t" for="ch" forName="Child2Accent6" refType="h" fact="0.3937"/>
                  <dgm:constr type="w" for="ch" forName="Child2Accent6" refType="w" fact="0.0283"/>
                  <dgm:constr type="h" for="ch" forName="Child2Accent6" refType="h" fact="0.0518"/>
                  <dgm:constr type="l" for="ch" forName="Child2Accent7" refType="w" fact="0.0002"/>
                  <dgm:constr type="t" for="ch" forName="Child2Accent7" refType="h" fact="0.3937"/>
                  <dgm:constr type="w" for="ch" forName="Child2Accent7" refType="w" fact="0.0283"/>
                  <dgm:constr type="h" for="ch" forName="Child2Accent7" refType="h" fact="0.0518"/>
                  <dgm:constr type="l" for="ch" forName="Child2Accent3" refType="w" fact="0.2151"/>
                  <dgm:constr type="t" for="ch" forName="Child2Accent3" refType="h" fact="0.3937"/>
                  <dgm:constr type="w" for="ch" forName="Child2Accent3" refType="w" fact="0.0283"/>
                  <dgm:constr type="h" for="ch" forName="Child2Accent3" refType="h" fact="0.0518"/>
                  <dgm:constr type="l" for="ch" forName="ParentAccent1" refType="w" fact="0.9717"/>
                  <dgm:constr type="t" for="ch" forName="ParentAccent1" refType="h" fact="0.5316"/>
                  <dgm:constr type="w" for="ch" forName="ParentAccent1" refType="w" fact="0.0283"/>
                  <dgm:constr type="h" for="ch" forName="ParentAccent1" refType="h" fact="0.0518"/>
                  <dgm:constr type="l" for="ch" forName="ParentAccent2" refType="w" fact="0.9199"/>
                  <dgm:constr type="t" for="ch" forName="ParentAccent2" refType="h" fact="0.5316"/>
                  <dgm:constr type="w" for="ch" forName="ParentAccent2" refType="w" fact="0.0283"/>
                  <dgm:constr type="h" for="ch" forName="ParentAccent2" refType="h" fact="0.0518"/>
                  <dgm:constr type="l" for="ch" forName="ParentAccent3" refType="w" fact="0.8682"/>
                  <dgm:constr type="t" for="ch" forName="ParentAccent3" refType="h" fact="0.5316"/>
                  <dgm:constr type="w" for="ch" forName="ParentAccent3" refType="w" fact="0.0283"/>
                  <dgm:constr type="h" for="ch" forName="ParentAccent3" refType="h" fact="0.0518"/>
                  <dgm:constr type="l" for="ch" forName="ParentAccent4" refType="w" fact="0.8164"/>
                  <dgm:constr type="t" for="ch" forName="ParentAccent4" refType="h" fact="0.5316"/>
                  <dgm:constr type="w" for="ch" forName="ParentAccent4" refType="w" fact="0.0283"/>
                  <dgm:constr type="h" for="ch" forName="ParentAccent4" refType="h" fact="0.0518"/>
                  <dgm:constr type="l" for="ch" forName="ParentAccent5" refType="w" fact="0.7646"/>
                  <dgm:constr type="t" for="ch" forName="ParentAccent5" refType="h" fact="0.5316"/>
                  <dgm:constr type="w" for="ch" forName="ParentAccent5" refType="w" fact="0.0283"/>
                  <dgm:constr type="h" for="ch" forName="ParentAccent5" refType="h" fact="0.0518"/>
                  <dgm:constr type="l" for="ch" forName="ParentAccent6" refType="w" fact="0.6846"/>
                  <dgm:constr type="t" for="ch" forName="ParentAccent6" refType="h" fact="0.5057"/>
                  <dgm:constr type="w" for="ch" forName="ParentAccent6" refType="w" fact="0.0566"/>
                  <dgm:constr type="h" for="ch" forName="ParentAccent6" refType="h" fact="0.1035"/>
                  <dgm:constr type="l" for="ch" forName="ParentAccent7" refType="w" fact="0.9256"/>
                  <dgm:constr type="t" for="ch" forName="ParentAccent7" refType="h" fact="0.4247"/>
                  <dgm:constr type="w" for="ch" forName="ParentAccent7" refType="w" fact="0.0283"/>
                  <dgm:constr type="h" for="ch" forName="ParentAccent7" refType="h" fact="0.0518"/>
                  <dgm:constr type="l" for="ch" forName="ParentAccent8" refType="w" fact="0.9256"/>
                  <dgm:constr type="t" for="ch" forName="ParentAccent8" refType="h" fact="0.6392"/>
                  <dgm:constr type="w" for="ch" forName="ParentAccent8" refType="w" fact="0.0283"/>
                  <dgm:constr type="h" for="ch" forName="ParentAccent8" refType="h" fact="0.0518"/>
                  <dgm:constr type="l" for="ch" forName="ParentAccent9" refType="w" fact="0.9509"/>
                  <dgm:constr type="t" for="ch" forName="ParentAccent9" refType="h" fact="0.4712"/>
                  <dgm:constr type="w" for="ch" forName="ParentAccent9" refType="w" fact="0.0283"/>
                  <dgm:constr type="h" for="ch" forName="ParentAccent9" refType="h" fact="0.0518"/>
                  <dgm:constr type="l" for="ch" forName="ParentAccent10" refType="w" fact="0.9525"/>
                  <dgm:constr type="t" for="ch" forName="ParentAccent10" refType="h" fact="0.593"/>
                  <dgm:constr type="w" for="ch" forName="ParentAccent10" refType="w" fact="0.0283"/>
                  <dgm:constr type="h" for="ch" forName="ParentAccent10" refType="h" fact="0.0518"/>
                  <dgm:constr type="l" for="ch" forName="Child4" refType="w" fact="0.0081"/>
                  <dgm:constr type="t" for="ch" forName="Child4" refType="h" fact="0.8184"/>
                  <dgm:constr type="w" for="ch" forName="Child4" refType="w" fact="0.3192"/>
                  <dgm:constr type="h" for="ch" forName="Child4" refType="h" fact="0.1294"/>
                  <dgm:constr type="l" for="ch" forName="Child3" refType="w" fact="0"/>
                  <dgm:constr type="t" for="ch" forName="Child3" refType="h" fact="0.5547"/>
                  <dgm:constr type="w" for="ch" forName="Child3" refType="w" fact="0.297"/>
                  <dgm:constr type="h" for="ch" forName="Child3" refType="h" fact="0.1294"/>
                  <dgm:constr type="l" for="ch" forName="Child2" refType="w" fact="0"/>
                  <dgm:constr type="t" for="ch" forName="Child2" refType="h" fact="0.2662"/>
                  <dgm:constr type="w" for="ch" forName="Child2" refType="w" fact="0.297"/>
                  <dgm:constr type="h" for="ch" forName="Child2" refType="h" fact="0.1294"/>
                  <dgm:constr type="l" for="ch" forName="Child1" refType="w" fact="0.0081"/>
                  <dgm:constr type="t" for="ch" forName="Child1" refType="h" fact="0"/>
                  <dgm:constr type="w" for="ch" forName="Child1" refType="w" fact="0.3192"/>
                  <dgm:constr type="h" for="ch" forName="Child1" refType="h" fact="0.1294"/>
                </dgm:constrLst>
              </dgm:if>
              <dgm:else name="Name12">
                <dgm:alg type="composite">
                  <dgm:param type="ar" val="1.3278"/>
                </dgm:alg>
                <dgm:constrLst>
                  <dgm:constr type="l" for="ch" forName="Child2Accent1" refType="w" fact="0.3436"/>
                  <dgm:constr type="t" for="ch" forName="Child2Accent1" refType="h" fact="0.3184"/>
                  <dgm:constr type="w" for="ch" forName="Child2Accent1" refType="w" fact="0.0574"/>
                  <dgm:constr type="h" for="ch" forName="Child2Accent1" refType="h" fact="0.0763"/>
                  <dgm:constr type="l" for="ch" forName="Child2Accent2" refType="w" fact="0.3068"/>
                  <dgm:constr type="t" for="ch" forName="Child2Accent2" refType="h" fact="0.2781"/>
                  <dgm:constr type="w" for="ch" forName="Child2Accent2" refType="w" fact="0.0287"/>
                  <dgm:constr type="h" for="ch" forName="Child2Accent2" refType="h" fact="0.0381"/>
                  <dgm:constr type="l" for="ch" forName="Child2Accent3" refType="w" fact="0.2455"/>
                  <dgm:constr type="t" for="ch" forName="Child2Accent3" refType="h" fact="0.2781"/>
                  <dgm:constr type="w" for="ch" forName="Child2Accent3" refType="w" fact="0.0287"/>
                  <dgm:constr type="h" for="ch" forName="Child2Accent3" refType="h" fact="0.0381"/>
                  <dgm:constr type="l" for="ch" forName="Child2Accent4" refType="w" fact="0.1842"/>
                  <dgm:constr type="t" for="ch" forName="Child2Accent4" refType="h" fact="0.2781"/>
                  <dgm:constr type="w" for="ch" forName="Child2Accent4" refType="w" fact="0.0287"/>
                  <dgm:constr type="h" for="ch" forName="Child2Accent4" refType="h" fact="0.0381"/>
                  <dgm:constr type="l" for="ch" forName="Child2Accent5" refType="w" fact="0.1229"/>
                  <dgm:constr type="t" for="ch" forName="Child2Accent5" refType="h" fact="0.2781"/>
                  <dgm:constr type="w" for="ch" forName="Child2Accent5" refType="w" fact="0.0287"/>
                  <dgm:constr type="h" for="ch" forName="Child2Accent5" refType="h" fact="0.0381"/>
                  <dgm:constr type="l" for="ch" forName="Child3Accent1" refType="w" fact="0.284"/>
                  <dgm:constr type="t" for="ch" forName="Child3Accent1" refType="h" fact="0.5061"/>
                  <dgm:constr type="w" for="ch" forName="Child3Accent1" refType="w" fact="0.0574"/>
                  <dgm:constr type="h" for="ch" forName="Child3Accent1" refType="h" fact="0.0763"/>
                  <dgm:constr type="l" for="ch" forName="Child3Accent2" refType="w" fact="0.2272"/>
                  <dgm:constr type="t" for="ch" forName="Child3Accent2" refType="h" fact="0.5252"/>
                  <dgm:constr type="w" for="ch" forName="Child3Accent2" refType="w" fact="0.0287"/>
                  <dgm:constr type="h" for="ch" forName="Child3Accent2" refType="h" fact="0.0381"/>
                  <dgm:constr type="l" for="ch" forName="Child3Accent3" refType="w" fact="0.1705"/>
                  <dgm:constr type="t" for="ch" forName="Child3Accent3" refType="h" fact="0.5252"/>
                  <dgm:constr type="w" for="ch" forName="Child3Accent3" refType="w" fact="0.0287"/>
                  <dgm:constr type="h" for="ch" forName="Child3Accent3" refType="h" fact="0.0381"/>
                  <dgm:constr type="l" for="ch" forName="Child3Accent4" refType="w" fact="0.1137"/>
                  <dgm:constr type="t" for="ch" forName="Child3Accent4" refType="h" fact="0.5252"/>
                  <dgm:constr type="w" for="ch" forName="Child3Accent4" refType="w" fact="0.0287"/>
                  <dgm:constr type="h" for="ch" forName="Child3Accent4" refType="h" fact="0.0381"/>
                  <dgm:constr type="l" for="ch" forName="Child2Accent6" refType="w" fact="0.0615"/>
                  <dgm:constr type="t" for="ch" forName="Child2Accent6" refType="h" fact="0.2781"/>
                  <dgm:constr type="w" for="ch" forName="Child2Accent6" refType="w" fact="0.0287"/>
                  <dgm:constr type="h" for="ch" forName="Child2Accent6" refType="h" fact="0.0381"/>
                  <dgm:constr type="l" for="ch" forName="Child3Accent5" refType="w" fact="0.057"/>
                  <dgm:constr type="t" for="ch" forName="Child3Accent5" refType="h" fact="0.5252"/>
                  <dgm:constr type="w" for="ch" forName="Child3Accent5" refType="w" fact="0.0287"/>
                  <dgm:constr type="h" for="ch" forName="Child3Accent5" refType="h" fact="0.0381"/>
                  <dgm:constr type="l" for="ch" forName="Child2Accent7" refType="w" fact="0.0002"/>
                  <dgm:constr type="t" for="ch" forName="Child2Accent7" refType="h" fact="0.2781"/>
                  <dgm:constr type="w" for="ch" forName="Child2Accent7" refType="w" fact="0.0287"/>
                  <dgm:constr type="h" for="ch" forName="Child2Accent7" refType="h" fact="0.0381"/>
                  <dgm:constr type="l" for="ch" forName="Child3Accent6" refType="w" fact="0.0002"/>
                  <dgm:constr type="t" for="ch" forName="Child3Accent6" refType="h" fact="0.5252"/>
                  <dgm:constr type="w" for="ch" forName="Child3Accent6" refType="w" fact="0.0287"/>
                  <dgm:constr type="h" for="ch" forName="Child3Accent6" refType="h" fact="0.0381"/>
                  <dgm:constr type="l" for="ch" forName="Child3Accent7" refType="w" fact="0"/>
                  <dgm:constr type="t" for="ch" forName="Child3Accent7" refType="h" fact="0"/>
                  <dgm:constr type="w" for="ch" forName="Child3Accent7" refType="w" fact="0"/>
                  <dgm:constr type="h" for="ch" forName="Child3Accent7" refType="h" fact="0"/>
                  <dgm:constr type="l" for="ch" forName="Child4Accent1" refType="w" fact="0.3436"/>
                  <dgm:constr type="t" for="ch" forName="Child4Accent1" refType="h" fact="0.6908"/>
                  <dgm:constr type="w" for="ch" forName="Child4Accent1" refType="w" fact="0.0574"/>
                  <dgm:constr type="h" for="ch" forName="Child4Accent1" refType="h" fact="0.0763"/>
                  <dgm:constr type="l" for="ch" forName="Child4Accent2" refType="w" fact="0.3068"/>
                  <dgm:constr type="t" for="ch" forName="Child4Accent2" refType="h" fact="0.7684"/>
                  <dgm:constr type="w" for="ch" forName="Child4Accent2" refType="w" fact="0.0287"/>
                  <dgm:constr type="h" for="ch" forName="Child4Accent2" refType="h" fact="0.0381"/>
                  <dgm:constr type="l" for="ch" forName="Child4Accent3" refType="w" fact="0.2455"/>
                  <dgm:constr type="t" for="ch" forName="Child4Accent3" refType="h" fact="0.7684"/>
                  <dgm:constr type="w" for="ch" forName="Child4Accent3" refType="w" fact="0.0287"/>
                  <dgm:constr type="h" for="ch" forName="Child4Accent3" refType="h" fact="0.0381"/>
                  <dgm:constr type="l" for="ch" forName="Child4Accent4" refType="w" fact="0.1842"/>
                  <dgm:constr type="t" for="ch" forName="Child4Accent4" refType="h" fact="0.7684"/>
                  <dgm:constr type="w" for="ch" forName="Child4Accent4" refType="w" fact="0.0287"/>
                  <dgm:constr type="h" for="ch" forName="Child4Accent4" refType="h" fact="0.0381"/>
                  <dgm:constr type="l" for="ch" forName="Child4Accent5" refType="w" fact="0.1229"/>
                  <dgm:constr type="t" for="ch" forName="Child4Accent5" refType="h" fact="0.7684"/>
                  <dgm:constr type="w" for="ch" forName="Child4Accent5" refType="w" fact="0.0287"/>
                  <dgm:constr type="h" for="ch" forName="Child4Accent5" refType="h" fact="0.0381"/>
                  <dgm:constr type="l" for="ch" forName="Child4Accent6" refType="w" fact="0.0615"/>
                  <dgm:constr type="t" for="ch" forName="Child4Accent6" refType="h" fact="0.7684"/>
                  <dgm:constr type="w" for="ch" forName="Child4Accent6" refType="w" fact="0.0287"/>
                  <dgm:constr type="h" for="ch" forName="Child4Accent6" refType="h" fact="0.0381"/>
                  <dgm:constr type="l" for="ch" forName="Child4Accent7" refType="w" fact="0.0002"/>
                  <dgm:constr type="t" for="ch" forName="Child4Accent7" refType="h" fact="0.7684"/>
                  <dgm:constr type="w" for="ch" forName="Child4Accent7" refType="w" fact="0.0287"/>
                  <dgm:constr type="h" for="ch" forName="Child4Accent7" refType="h" fact="0.0381"/>
                  <dgm:constr type="l" for="ch" forName="Child4Accent8" refType="w" fact="0"/>
                  <dgm:constr type="t" for="ch" forName="Child4Accent8" refType="h" fact="0"/>
                  <dgm:constr type="w" for="ch" forName="Child4Accent8" refType="w" fact="0"/>
                  <dgm:constr type="h" for="ch" forName="Child4Accent8" refType="h" fact="0"/>
                  <dgm:constr type="l" for="ch" forName="ParentAccent1" refType="w" fact="0.9713"/>
                  <dgm:constr type="t" for="ch" forName="ParentAccent1" refType="h" fact="0.5252"/>
                  <dgm:constr type="w" for="ch" forName="ParentAccent1" refType="w" fact="0.0287"/>
                  <dgm:constr type="h" for="ch" forName="ParentAccent1" refType="h" fact="0.0381"/>
                  <dgm:constr type="l" for="ch" forName="ParentAccent2" refType="w" fact="0.9187"/>
                  <dgm:constr type="t" for="ch" forName="ParentAccent2" refType="h" fact="0.5252"/>
                  <dgm:constr type="w" for="ch" forName="ParentAccent2" refType="w" fact="0.0287"/>
                  <dgm:constr type="h" for="ch" forName="ParentAccent2" refType="h" fact="0.0381"/>
                  <dgm:constr type="l" for="ch" forName="ParentAccent3" refType="w" fact="0.8661"/>
                  <dgm:constr type="t" for="ch" forName="ParentAccent3" refType="h" fact="0.5252"/>
                  <dgm:constr type="w" for="ch" forName="ParentAccent3" refType="w" fact="0.0287"/>
                  <dgm:constr type="h" for="ch" forName="ParentAccent3" refType="h" fact="0.0381"/>
                  <dgm:constr type="l" for="ch" forName="ParentAccent4" refType="w" fact="0.8136"/>
                  <dgm:constr type="t" for="ch" forName="ParentAccent4" refType="h" fact="0.5252"/>
                  <dgm:constr type="w" for="ch" forName="ParentAccent4" refType="w" fact="0.0287"/>
                  <dgm:constr type="h" for="ch" forName="ParentAccent4" refType="h" fact="0.0381"/>
                  <dgm:constr type="l" for="ch" forName="ParentAccent5" refType="w" fact="0.761"/>
                  <dgm:constr type="t" for="ch" forName="ParentAccent5" refType="h" fact="0.5252"/>
                  <dgm:constr type="w" for="ch" forName="ParentAccent5" refType="w" fact="0.0287"/>
                  <dgm:constr type="h" for="ch" forName="ParentAccent5" refType="h" fact="0.0381"/>
                  <dgm:constr type="l" for="ch" forName="ParentAccent6" refType="w" fact="0.6797"/>
                  <dgm:constr type="t" for="ch" forName="ParentAccent6" refType="h" fact="0.5061"/>
                  <dgm:constr type="w" for="ch" forName="ParentAccent6" refType="w" fact="0.0574"/>
                  <dgm:constr type="h" for="ch" forName="ParentAccent6" refType="h" fact="0.0763"/>
                  <dgm:constr type="l" for="ch" forName="ParentAccent7" refType="w" fact="0.9245"/>
                  <dgm:constr type="t" for="ch" forName="ParentAccent7" refType="h" fact="0.4464"/>
                  <dgm:constr type="w" for="ch" forName="ParentAccent7" refType="w" fact="0.0287"/>
                  <dgm:constr type="h" for="ch" forName="ParentAccent7" refType="h" fact="0.0381"/>
                  <dgm:constr type="l" for="ch" forName="ParentAccent8" refType="w" fact="0.9245"/>
                  <dgm:constr type="t" for="ch" forName="ParentAccent8" refType="h" fact="0.6045"/>
                  <dgm:constr type="w" for="ch" forName="ParentAccent8" refType="w" fact="0.0287"/>
                  <dgm:constr type="h" for="ch" forName="ParentAccent8" refType="h" fact="0.0381"/>
                  <dgm:constr type="l" for="ch" forName="ParentAccent9" refType="w" fact="0.9501"/>
                  <dgm:constr type="t" for="ch" forName="ParentAccent9" refType="h" fact="0.4807"/>
                  <dgm:constr type="w" for="ch" forName="ParentAccent9" refType="w" fact="0.0287"/>
                  <dgm:constr type="h" for="ch" forName="ParentAccent9" refType="h" fact="0.0381"/>
                  <dgm:constr type="l" for="ch" forName="ParentAccent10" refType="w" fact="0.9518"/>
                  <dgm:constr type="t" for="ch" forName="ParentAccent10" refType="h" fact="0.5705"/>
                  <dgm:constr type="w" for="ch" forName="ParentAccent10" refType="w" fact="0.0287"/>
                  <dgm:constr type="h" for="ch" forName="ParentAccent10" refType="h" fact="0.0381"/>
                  <dgm:constr type="l" for="ch" forName="Child1Accent1" refType="w" fact="0.4819"/>
                  <dgm:constr type="t" for="ch" forName="Child1Accent1" refType="h" fact="0.2457"/>
                  <dgm:constr type="w" for="ch" forName="Child1Accent1" refType="w" fact="0.0574"/>
                  <dgm:constr type="h" for="ch" forName="Child1Accent1" refType="h" fact="0.0763"/>
                  <dgm:constr type="l" for="ch" forName="Child1Accent4" refType="w" fact="0.3653"/>
                  <dgm:constr type="t" for="ch" forName="Child1Accent4" refType="h" fact="0.097"/>
                  <dgm:constr type="w" for="ch" forName="Child1Accent4" refType="w" fact="0.0287"/>
                  <dgm:constr type="h" for="ch" forName="Child1Accent4" refType="h" fact="0.0381"/>
                  <dgm:constr type="l" for="ch" forName="Child1Accent5" refType="w" fact="0.304"/>
                  <dgm:constr type="t" for="ch" forName="Child1Accent5" refType="h" fact="0.097"/>
                  <dgm:constr type="w" for="ch" forName="Child1Accent5" refType="w" fact="0.0287"/>
                  <dgm:constr type="h" for="ch" forName="Child1Accent5" refType="h" fact="0.0381"/>
                  <dgm:constr type="l" for="ch" forName="Child1Accent6" refType="w" fact="0.2426"/>
                  <dgm:constr type="t" for="ch" forName="Child1Accent6" refType="h" fact="0.097"/>
                  <dgm:constr type="w" for="ch" forName="Child1Accent6" refType="w" fact="0.0287"/>
                  <dgm:constr type="h" for="ch" forName="Child1Accent6" refType="h" fact="0.0381"/>
                  <dgm:constr type="l" for="ch" forName="Child1Accent7" refType="w" fact="0.1813"/>
                  <dgm:constr type="t" for="ch" forName="Child1Accent7" refType="h" fact="0.097"/>
                  <dgm:constr type="w" for="ch" forName="Child1Accent7" refType="w" fact="0.0287"/>
                  <dgm:constr type="h" for="ch" forName="Child1Accent7" refType="h" fact="0.0381"/>
                  <dgm:constr type="l" for="ch" forName="Child1Accent8" refType="w" fact="0.12"/>
                  <dgm:constr type="t" for="ch" forName="Child1Accent8" refType="h" fact="0.097"/>
                  <dgm:constr type="w" for="ch" forName="Child1Accent8" refType="w" fact="0.0287"/>
                  <dgm:constr type="h" for="ch" forName="Child1Accent8" refType="h" fact="0.0381"/>
                  <dgm:constr type="l" for="ch" forName="Child1Accent9" refType="w" fact="0.0587"/>
                  <dgm:constr type="t" for="ch" forName="Child1Accent9" refType="h" fact="0.097"/>
                  <dgm:constr type="w" for="ch" forName="Child1Accent9" refType="w" fact="0.0287"/>
                  <dgm:constr type="h" for="ch" forName="Child1Accent9" refType="h" fact="0.0381"/>
                  <dgm:constr type="l" for="ch" forName="Child5Accent1" refType="w" fact="0.4819"/>
                  <dgm:constr type="t" for="ch" forName="Child5Accent1" refType="h" fact="0.7601"/>
                  <dgm:constr type="w" for="ch" forName="Child5Accent1" refType="w" fact="0.0574"/>
                  <dgm:constr type="h" for="ch" forName="Child5Accent1" refType="h" fact="0.0763"/>
                  <dgm:constr type="l" for="ch" forName="Child5Accent4" refType="w" fact="0.3653"/>
                  <dgm:constr type="t" for="ch" forName="Child5Accent4" refType="h" fact="0.9619"/>
                  <dgm:constr type="w" for="ch" forName="Child5Accent4" refType="w" fact="0.0287"/>
                  <dgm:constr type="h" for="ch" forName="Child5Accent4" refType="h" fact="0.0381"/>
                  <dgm:constr type="l" for="ch" forName="Child5Accent5" refType="w" fact="0.304"/>
                  <dgm:constr type="t" for="ch" forName="Child5Accent5" refType="h" fact="0.9619"/>
                  <dgm:constr type="w" for="ch" forName="Child5Accent5" refType="w" fact="0.0287"/>
                  <dgm:constr type="h" for="ch" forName="Child5Accent5" refType="h" fact="0.0381"/>
                  <dgm:constr type="l" for="ch" forName="Child5Accent6" refType="w" fact="0.2426"/>
                  <dgm:constr type="t" for="ch" forName="Child5Accent6" refType="h" fact="0.9619"/>
                  <dgm:constr type="w" for="ch" forName="Child5Accent6" refType="w" fact="0.0287"/>
                  <dgm:constr type="h" for="ch" forName="Child5Accent6" refType="h" fact="0.0381"/>
                  <dgm:constr type="l" for="ch" forName="Child5Accent7" refType="w" fact="0.1813"/>
                  <dgm:constr type="t" for="ch" forName="Child5Accent7" refType="h" fact="0.9619"/>
                  <dgm:constr type="w" for="ch" forName="Child5Accent7" refType="w" fact="0.0287"/>
                  <dgm:constr type="h" for="ch" forName="Child5Accent7" refType="h" fact="0.0381"/>
                  <dgm:constr type="l" for="ch" forName="Child5Accent8" refType="w" fact="0.12"/>
                  <dgm:constr type="t" for="ch" forName="Child5Accent8" refType="h" fact="0.9619"/>
                  <dgm:constr type="w" for="ch" forName="Child5Accent8" refType="w" fact="0.0287"/>
                  <dgm:constr type="h" for="ch" forName="Child5Accent8" refType="h" fact="0.0381"/>
                  <dgm:constr type="l" for="ch" forName="Child5Accent9" refType="w" fact="0.0587"/>
                  <dgm:constr type="t" for="ch" forName="Child5Accent9" refType="h" fact="0.9619"/>
                  <dgm:constr type="w" for="ch" forName="Child5Accent9" refType="w" fact="0.0287"/>
                  <dgm:constr type="h" for="ch" forName="Child5Accent9" refType="h" fact="0.0381"/>
                  <dgm:constr type="l" for="ch" forName="Child5Accent2" refType="w" fact="0.453"/>
                  <dgm:constr type="t" for="ch" forName="Child5Accent2" refType="h" fact="0.8375"/>
                  <dgm:constr type="w" for="ch" forName="Child5Accent2" refType="w" fact="0.0287"/>
                  <dgm:constr type="h" for="ch" forName="Child5Accent2" refType="h" fact="0.0381"/>
                  <dgm:constr type="l" for="ch" forName="Child5Accent3" refType="w" fact="0.4118"/>
                  <dgm:constr type="t" for="ch" forName="Child5Accent3" refType="h" fact="0.8991"/>
                  <dgm:constr type="w" for="ch" forName="Child5Accent3" refType="w" fact="0.0287"/>
                  <dgm:constr type="h" for="ch" forName="Child5Accent3" refType="h" fact="0.0381"/>
                  <dgm:constr type="l" for="ch" forName="Child1Accent2" refType="w" fact="0.4458"/>
                  <dgm:constr type="t" for="ch" forName="Child1Accent2" refType="h" fact="0.2004"/>
                  <dgm:constr type="w" for="ch" forName="Child1Accent2" refType="w" fact="0.0287"/>
                  <dgm:constr type="h" for="ch" forName="Child1Accent2" refType="h" fact="0.0381"/>
                  <dgm:constr type="l" for="ch" forName="Child1Accent3" refType="w" fact="0.4054"/>
                  <dgm:constr type="t" for="ch" forName="Child1Accent3" refType="h" fact="0.1445"/>
                  <dgm:constr type="w" for="ch" forName="Child1Accent3" refType="w" fact="0.0287"/>
                  <dgm:constr type="h" for="ch" forName="Child1Accent3" refType="h" fact="0.0381"/>
                  <dgm:constr type="l" for="ch" forName="Child5" refType="w" fact="0.0581"/>
                  <dgm:constr type="t" for="ch" forName="Child5" refType="h" fact="0.8635"/>
                  <dgm:constr type="w" for="ch" forName="Child5" refType="w" fact="0.3364"/>
                  <dgm:constr type="h" for="ch" forName="Child5" refType="h" fact="0.0981"/>
                  <dgm:constr type="l" for="ch" forName="Child4" refType="w" fact="0"/>
                  <dgm:constr type="t" for="ch" forName="Child4" refType="h" fact="0.6701"/>
                  <dgm:constr type="w" for="ch" forName="Child4" refType="w" fact="0.3364"/>
                  <dgm:constr type="h" for="ch" forName="Child4" refType="h" fact="0.0981"/>
                  <dgm:constr type="l" for="ch" forName="Child3" refType="w" fact="0"/>
                  <dgm:constr type="t" for="ch" forName="Child3" refType="h" fact="0.4276"/>
                  <dgm:constr type="w" for="ch" forName="Child3" refType="w" fact="0.2544"/>
                  <dgm:constr type="h" for="ch" forName="Child3" refType="h" fact="0.0981"/>
                  <dgm:constr type="l" for="ch" forName="Child2" refType="w" fact="0"/>
                  <dgm:constr type="t" for="ch" forName="Child2" refType="h" fact="0.1798"/>
                  <dgm:constr type="w" for="ch" forName="Child2" refType="w" fact="0.3364"/>
                  <dgm:constr type="h" for="ch" forName="Child2" refType="h" fact="0.0981"/>
                  <dgm:constr type="l" for="ch" forName="Child1" refType="w" fact="0.0581"/>
                  <dgm:constr type="t" for="ch" forName="Child1" refType="h" fact="0"/>
                  <dgm:constr type="w" for="ch" forName="Child1" refType="w" fact="0.3364"/>
                  <dgm:constr type="h" for="ch" forName="Child1" refType="h" fact="0.0981"/>
                  <dgm:constr type="l" for="ch" forName="Parent" refType="w" fact="0.3653"/>
                  <dgm:constr type="t" for="ch" forName="Parent" refType="h" fact="0.3513"/>
                  <dgm:constr type="w" for="ch" forName="Parent" refType="w" fact="0.2906"/>
                  <dgm:constr type="h" for="ch" forName="Parent" refType="h" fact="0.3859"/>
                </dgm:constrLst>
              </dgm:else>
            </dgm:choose>
          </dgm:if>
          <dgm:else name="Name13">
            <dgm:choose name="Name14">
              <dgm:if name="Name15" axis="ch" ptType="node" func="cnt" op="equ" val="0">
                <dgm:alg type="composite">
                  <dgm:param type="ar" val="2.1059"/>
                </dgm:alg>
                <dgm:constrLst>
                  <dgm:constr type="r" for="ch" forName="Parent" refType="w"/>
                  <dgm:constr type="t" for="ch" forName="Parent" refType="h" fact="0"/>
                  <dgm:constr type="w" for="ch" forName="Parent" refType="w" fact="0.4749"/>
                  <dgm:constr type="h" for="ch" forName="Parent" refType="h"/>
                  <dgm:constr type="r" for="ch" forName="ParentAccent1" refType="w" fact="0.0469"/>
                  <dgm:constr type="t" for="ch" forName="ParentAccent1" refType="h" fact="0.4506"/>
                  <dgm:constr type="w" for="ch" forName="ParentAccent1" refType="w" fact="0.0469"/>
                  <dgm:constr type="h" for="ch" forName="ParentAccent1" refType="h" fact="0.0988"/>
                  <dgm:constr type="r" for="ch" forName="ParentAccent2" refType="w" fact="0.1266"/>
                  <dgm:constr type="t" for="ch" forName="ParentAccent2" refType="h" fact="0.4506"/>
                  <dgm:constr type="w" for="ch" forName="ParentAccent2" refType="w" fact="0.0469"/>
                  <dgm:constr type="h" for="ch" forName="ParentAccent2" refType="h" fact="0.0988"/>
                  <dgm:constr type="r" for="ch" forName="ParentAccent3" refType="w" fact="0.2063"/>
                  <dgm:constr type="t" for="ch" forName="ParentAccent3" refType="h" fact="0.4506"/>
                  <dgm:constr type="w" for="ch" forName="ParentAccent3" refType="w" fact="0.0469"/>
                  <dgm:constr type="h" for="ch" forName="ParentAccent3" refType="h" fact="0.0988"/>
                  <dgm:constr type="r" for="ch" forName="ParentAccent4" refType="w" fact="0.286"/>
                  <dgm:constr type="t" for="ch" forName="ParentAccent4" refType="h" fact="0.4506"/>
                  <dgm:constr type="w" for="ch" forName="ParentAccent4" refType="w" fact="0.0469"/>
                  <dgm:constr type="h" for="ch" forName="ParentAccent4" refType="h" fact="0.0988"/>
                  <dgm:constr type="r" for="ch" forName="ParentAccent5" refType="w" fact="0.3657"/>
                  <dgm:constr type="t" for="ch" forName="ParentAccent5" refType="h" fact="0.4506"/>
                  <dgm:constr type="w" for="ch" forName="ParentAccent5" refType="w" fact="0.0469"/>
                  <dgm:constr type="h" for="ch" forName="ParentAccent5" refType="h" fact="0.0988"/>
                  <dgm:constr type="r" for="ch" forName="ParentAccent6" refType="w" fact="0.4924"/>
                  <dgm:constr type="t" for="ch" forName="ParentAccent6" refType="h" fact="0.4012"/>
                  <dgm:constr type="w" for="ch" forName="ParentAccent6" refType="w" fact="0.0939"/>
                  <dgm:constr type="h" for="ch" forName="ParentAccent6" refType="h" fact="0.1976"/>
                  <dgm:constr type="r" for="ch" forName="ParentAccent7" refType="w" fact="0.1234"/>
                  <dgm:constr type="t" for="ch" forName="ParentAccent7" refType="h" fact="0.2465"/>
                  <dgm:constr type="w" for="ch" forName="ParentAccent7" refType="w" fact="0.0469"/>
                  <dgm:constr type="h" for="ch" forName="ParentAccent7" refType="h" fact="0.0988"/>
                  <dgm:constr type="r" for="ch" forName="ParentAccent8" refType="w" fact="0.1234"/>
                  <dgm:constr type="t" for="ch" forName="ParentAccent8" refType="h" fact="0.6562"/>
                  <dgm:constr type="w" for="ch" forName="ParentAccent8" refType="w" fact="0.0469"/>
                  <dgm:constr type="h" for="ch" forName="ParentAccent8" refType="h" fact="0.0988"/>
                  <dgm:constr type="r" for="ch" forName="ParentAccent9" refType="w" fact="0.0815"/>
                  <dgm:constr type="t" for="ch" forName="ParentAccent9" refType="h" fact="0.3353"/>
                  <dgm:constr type="w" for="ch" forName="ParentAccent9" refType="w" fact="0.0469"/>
                  <dgm:constr type="h" for="ch" forName="ParentAccent9" refType="h" fact="0.0988"/>
                  <dgm:constr type="r" for="ch" forName="ParentAccent10" refType="w" fact="0.0787"/>
                  <dgm:constr type="t" for="ch" forName="ParentAccent10" refType="h" fact="0.5679"/>
                  <dgm:constr type="w" for="ch" forName="ParentAccent10" refType="w" fact="0.0469"/>
                  <dgm:constr type="h" for="ch" forName="ParentAccent10" refType="h" fact="0.0988"/>
                </dgm:constrLst>
              </dgm:if>
              <dgm:if name="Name16" axis="ch" ptType="node" func="cnt" op="equ" val="1">
                <dgm:alg type="composite">
                  <dgm:param type="ar" val="3.4411"/>
                </dgm:alg>
                <dgm:constrLst>
                  <dgm:constr type="primFontSz" for="des" forName="Child1" val="65"/>
                  <dgm:constr type="primFontSz" for="des" forName="Child1" refType="primFontSz" refFor="des" refForName="Parent" op="lte"/>
                  <dgm:constr type="r" for="ch" forName="Child1Accent1" refType="w" fact="0.716"/>
                  <dgm:constr type="t" for="ch" forName="Child1Accent1" refType="h" fact="0.4012"/>
                  <dgm:constr type="w" for="ch" forName="Child1Accent1" refType="w" fact="0.0574"/>
                  <dgm:constr type="h" for="ch" forName="Child1Accent1" refType="h" fact="0.1976"/>
                  <dgm:constr type="r" for="ch" forName="Child1Accent2" refType="w" fact="0.7728"/>
                  <dgm:constr type="t" for="ch" forName="Child1Accent2" refType="h" fact="0.4506"/>
                  <dgm:constr type="w" for="ch" forName="Child1Accent2" refType="w" fact="0.0287"/>
                  <dgm:constr type="h" for="ch" forName="Child1Accent2" refType="h" fact="0.0988"/>
                  <dgm:constr type="r" for="ch" forName="Child1Accent3" refType="w" fact="0.8295"/>
                  <dgm:constr type="t" for="ch" forName="Child1Accent3" refType="h" fact="0.4506"/>
                  <dgm:constr type="w" for="ch" forName="Child1Accent3" refType="w" fact="0.0287"/>
                  <dgm:constr type="h" for="ch" forName="Child1Accent3" refType="h" fact="0.0988"/>
                  <dgm:constr type="r" for="ch" forName="Child1Accent4" refType="w" fact="0.8863"/>
                  <dgm:constr type="t" for="ch" forName="Child1Accent4" refType="h" fact="0.4506"/>
                  <dgm:constr type="w" for="ch" forName="Child1Accent4" refType="w" fact="0.0287"/>
                  <dgm:constr type="h" for="ch" forName="Child1Accent4" refType="h" fact="0.0988"/>
                  <dgm:constr type="r" for="ch" forName="Child1Accent5" refType="w" fact="0.943"/>
                  <dgm:constr type="t" for="ch" forName="Child1Accent5" refType="h" fact="0.4506"/>
                  <dgm:constr type="w" for="ch" forName="Child1Accent5" refType="w" fact="0.0287"/>
                  <dgm:constr type="h" for="ch" forName="Child1Accent5" refType="h" fact="0.0988"/>
                  <dgm:constr type="r" for="ch" forName="Child1Accent6" refType="w" fact="0.9998"/>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ParentAccent1" refType="w" fact="0.0287"/>
                  <dgm:constr type="t" for="ch" forName="ParentAccent1" refType="h" fact="0.4506"/>
                  <dgm:constr type="w" for="ch" forName="ParentAccent1" refType="w" fact="0.0287"/>
                  <dgm:constr type="h" for="ch" forName="ParentAccent1" refType="h" fact="0.0988"/>
                  <dgm:constr type="r" for="ch" forName="ParentAccent2" refType="w" fact="0.0813"/>
                  <dgm:constr type="t" for="ch" forName="ParentAccent2" refType="h" fact="0.4506"/>
                  <dgm:constr type="w" for="ch" forName="ParentAccent2" refType="w" fact="0.0287"/>
                  <dgm:constr type="h" for="ch" forName="ParentAccent2" refType="h" fact="0.0988"/>
                  <dgm:constr type="r" for="ch" forName="ParentAccent3" refType="w" fact="0.1339"/>
                  <dgm:constr type="t" for="ch" forName="ParentAccent3" refType="h" fact="0.4506"/>
                  <dgm:constr type="w" for="ch" forName="ParentAccent3" refType="w" fact="0.0287"/>
                  <dgm:constr type="h" for="ch" forName="ParentAccent3" refType="h" fact="0.0988"/>
                  <dgm:constr type="r" for="ch" forName="ParentAccent4" refType="w" fact="0.1864"/>
                  <dgm:constr type="t" for="ch" forName="ParentAccent4" refType="h" fact="0.4506"/>
                  <dgm:constr type="w" for="ch" forName="ParentAccent4" refType="w" fact="0.0287"/>
                  <dgm:constr type="h" for="ch" forName="ParentAccent4" refType="h" fact="0.0988"/>
                  <dgm:constr type="r" for="ch" forName="ParentAccent5" refType="w" fact="0.239"/>
                  <dgm:constr type="t" for="ch" forName="ParentAccent5" refType="h" fact="0.4506"/>
                  <dgm:constr type="w" for="ch" forName="ParentAccent5" refType="w" fact="0.0287"/>
                  <dgm:constr type="h" for="ch" forName="ParentAccent5" refType="h" fact="0.0988"/>
                  <dgm:constr type="r" for="ch" forName="ParentAccent6" refType="w" fact="0.3203"/>
                  <dgm:constr type="t" for="ch" forName="ParentAccent6" refType="h" fact="0.4012"/>
                  <dgm:constr type="w" for="ch" forName="ParentAccent6" refType="w" fact="0.0574"/>
                  <dgm:constr type="h" for="ch" forName="ParentAccent6" refType="h" fact="0.1976"/>
                  <dgm:constr type="r" for="ch" forName="ParentAccent7" refType="w" fact="0.0755"/>
                  <dgm:constr type="t" for="ch" forName="ParentAccent7" refType="h" fact="0.2465"/>
                  <dgm:constr type="w" for="ch" forName="ParentAccent7" refType="w" fact="0.0287"/>
                  <dgm:constr type="h" for="ch" forName="ParentAccent7" refType="h" fact="0.0988"/>
                  <dgm:constr type="r" for="ch" forName="ParentAccent8" refType="w" fact="0.0755"/>
                  <dgm:constr type="t" for="ch" forName="ParentAccent8" refType="h" fact="0.6562"/>
                  <dgm:constr type="w" for="ch" forName="ParentAccent8" refType="w" fact="0.0287"/>
                  <dgm:constr type="h" for="ch" forName="ParentAccent8" refType="h" fact="0.0988"/>
                  <dgm:constr type="r" for="ch" forName="ParentAccent9" refType="w" fact="0.0499"/>
                  <dgm:constr type="t" for="ch" forName="ParentAccent9" refType="h" fact="0.3353"/>
                  <dgm:constr type="w" for="ch" forName="ParentAccent9" refType="w" fact="0.0287"/>
                  <dgm:constr type="h" for="ch" forName="ParentAccent9" refType="h" fact="0.0988"/>
                  <dgm:constr type="r" for="ch" forName="ParentAccent10" refType="w" fact="0.0482"/>
                  <dgm:constr type="t" for="ch" forName="ParentAccent10" refType="h" fact="0.5679"/>
                  <dgm:constr type="w" for="ch" forName="ParentAccent10" refType="w" fact="0.0287"/>
                  <dgm:constr type="h" for="ch" forName="ParentAccent10" refType="h" fact="0.0988"/>
                  <dgm:constr type="r" for="ch" forName="Child1" refType="w"/>
                  <dgm:constr type="t" for="ch" forName="Child1" refType="h" fact="0.1978"/>
                  <dgm:constr type="w" for="ch" forName="Child1" refType="w" fact="0.2544"/>
                  <dgm:constr type="h" for="ch" forName="Child1" refType="h" fact="0.2541"/>
                  <dgm:constr type="r" for="ch" forName="Parent" refType="w" fact="0.6347"/>
                  <dgm:constr type="t" for="ch" forName="Parent" refType="h" fact="0"/>
                  <dgm:constr type="w" for="ch" forName="Parent" refType="w" fact="0.2906"/>
                  <dgm:constr type="h" for="ch" forName="Parent" refType="h"/>
                </dgm:constrLst>
              </dgm:if>
              <dgm:if name="Name17" axis="ch" ptType="node" func="cnt" op="equ" val="2">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Child2Accent1" refType="w" fact="0.6564"/>
                  <dgm:constr type="t" for="ch" forName="Child2Accent1" refType="h" fact="0.8153"/>
                  <dgm:constr type="w" for="ch" forName="Child2Accent1" refType="w" fact="0.0574"/>
                  <dgm:constr type="h" for="ch" forName="Child2Accent1" refType="h" fact="0.1217"/>
                  <dgm:constr type="r" for="ch" forName="Child2Accent2" refType="w" fact="0.6932"/>
                  <dgm:constr type="t" for="ch" forName="Child2Accent2" refType="h" fact="0.9392"/>
                  <dgm:constr type="w" for="ch" forName="Child2Accent2" refType="w" fact="0.0287"/>
                  <dgm:constr type="h" for="ch" forName="Child2Accent2" refType="h" fact="0.0608"/>
                  <dgm:constr type="r" for="ch" forName="Child2Accent3" refType="w" fact="0.7545"/>
                  <dgm:constr type="t" for="ch" forName="Child2Accent3" refType="h" fact="0.9392"/>
                  <dgm:constr type="w" for="ch" forName="Child2Accent3" refType="w" fact="0.0287"/>
                  <dgm:constr type="h" for="ch" forName="Child2Accent3" refType="h" fact="0.0608"/>
                  <dgm:constr type="r" for="ch" forName="Child2Accent4" refType="w" fact="0.8158"/>
                  <dgm:constr type="t" for="ch" forName="Child2Accent4" refType="h" fact="0.9392"/>
                  <dgm:constr type="w" for="ch" forName="Child2Accent4" refType="w" fact="0.0287"/>
                  <dgm:constr type="h" for="ch" forName="Child2Accent4" refType="h" fact="0.0608"/>
                  <dgm:constr type="r" for="ch" forName="Child2Accent5" refType="w" fact="0.8771"/>
                  <dgm:constr type="t" for="ch" forName="Child2Accent5" refType="h" fact="0.9392"/>
                  <dgm:constr type="w" for="ch" forName="Child2Accent5" refType="w" fact="0.0287"/>
                  <dgm:constr type="h" for="ch" forName="Child2Accent5" refType="h" fact="0.0608"/>
                  <dgm:constr type="r" for="ch" forName="Child2Accent6" refType="w" fact="0.9385"/>
                  <dgm:constr type="t" for="ch" forName="Child2Accent6" refType="h" fact="0.9392"/>
                  <dgm:constr type="w" for="ch" forName="Child2Accent6" refType="w" fact="0.0287"/>
                  <dgm:constr type="h" for="ch" forName="Child2Accent6" refType="h" fact="0.0608"/>
                  <dgm:constr type="r" for="ch" forName="Child2Accent7" refType="w" fact="0.9998"/>
                  <dgm:constr type="t" for="ch" forName="Child2Accent7" refType="h" fact="0.9392"/>
                  <dgm:constr type="w" for="ch" forName="Child2Accent7" refType="w" fact="0.0287"/>
                  <dgm:constr type="h" for="ch" forName="Child2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2" refType="w"/>
                  <dgm:constr type="t" for="ch" forName="Child2" refType="h" fact="0.7822"/>
                  <dgm:constr type="w" for="ch" forName="Child2" refType="w" fact="0.336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8" axis="ch" ptType="node" func="cnt" op="equ" val="3">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r" for="ch" forName="Child1Accent8" refType="w" fact="0"/>
                  <dgm:constr type="t" for="ch" forName="Child1Accent8" refType="h" fact="0"/>
                  <dgm:constr type="w" for="ch" forName="Child1Accent8" refType="w" fact="0"/>
                  <dgm:constr type="h" for="ch" forName="Child1Accent8" refType="h" fact="0"/>
                  <dgm:constr type="r" for="ch" forName="Child1Accent9" refType="w" fact="0"/>
                  <dgm:constr type="t" for="ch" forName="Child1Accent9" refType="h" fact="0"/>
                  <dgm:constr type="w" for="ch" forName="Child1Accent9" refType="w" fact="0"/>
                  <dgm:constr type="h" for="ch" forName="Child1Accent9" refType="h" fact="0"/>
                  <dgm:constr type="r" for="ch" forName="Child2Accent1" refType="w" fact="0.716"/>
                  <dgm:constr type="t" for="ch" forName="Child2Accent1" refType="h" fact="0.5207"/>
                  <dgm:constr type="w" for="ch" forName="Child2Accent1" refType="w" fact="0.0574"/>
                  <dgm:constr type="h" for="ch" forName="Child2Accent1" refType="h" fact="0.1217"/>
                  <dgm:constr type="r" for="ch" forName="Child2Accent2" refType="w" fact="0.7728"/>
                  <dgm:constr type="t" for="ch" forName="Child2Accent2" refType="h" fact="0.5511"/>
                  <dgm:constr type="w" for="ch" forName="Child2Accent2" refType="w" fact="0.0287"/>
                  <dgm:constr type="h" for="ch" forName="Child2Accent2" refType="h" fact="0.0608"/>
                  <dgm:constr type="r" for="ch" forName="Child2Accent3" refType="w" fact="0.8295"/>
                  <dgm:constr type="t" for="ch" forName="Child2Accent3" refType="h" fact="0.5511"/>
                  <dgm:constr type="w" for="ch" forName="Child2Accent3" refType="w" fact="0.0287"/>
                  <dgm:constr type="h" for="ch" forName="Child2Accent3" refType="h" fact="0.0608"/>
                  <dgm:constr type="r" for="ch" forName="Child2Accent4" refType="w" fact="0.8863"/>
                  <dgm:constr type="t" for="ch" forName="Child2Accent4" refType="h" fact="0.5511"/>
                  <dgm:constr type="w" for="ch" forName="Child2Accent4" refType="w" fact="0.0287"/>
                  <dgm:constr type="h" for="ch" forName="Child2Accent4" refType="h" fact="0.0608"/>
                  <dgm:constr type="r" for="ch" forName="Child2Accent5" refType="w" fact="0.943"/>
                  <dgm:constr type="t" for="ch" forName="Child2Accent5" refType="h" fact="0.5511"/>
                  <dgm:constr type="w" for="ch" forName="Child2Accent5" refType="w" fact="0.0287"/>
                  <dgm:constr type="h" for="ch" forName="Child2Accent5" refType="h" fact="0.0608"/>
                  <dgm:constr type="r" for="ch" forName="Child2Accent6" refType="w" fact="0.9998"/>
                  <dgm:constr type="t" for="ch" forName="Child2Accent6" refType="h" fact="0.5511"/>
                  <dgm:constr type="w" for="ch" forName="Child2Accent6" refType="w" fact="0.0287"/>
                  <dgm:constr type="h" for="ch" forName="Child2Accent6" refType="h" fact="0.0608"/>
                  <dgm:constr type="r" for="ch" forName="Child2Accent7" refType="w" fact="0"/>
                  <dgm:constr type="t" for="ch" forName="Child2Accent7" refType="h" fact="0"/>
                  <dgm:constr type="w" for="ch" forName="Child2Accent7" refType="w" fact="0"/>
                  <dgm:constr type="h" for="ch" forName="Child2Accent7" refType="h" fact="0"/>
                  <dgm:constr type="r" for="ch" forName="Child3Accent1" refType="w" fact="0.6564"/>
                  <dgm:constr type="t" for="ch" forName="Child3Accent1" refType="h" fact="0.8153"/>
                  <dgm:constr type="w" for="ch" forName="Child3Accent1" refType="w" fact="0.0574"/>
                  <dgm:constr type="h" for="ch" forName="Child3Accent1" refType="h" fact="0.1217"/>
                  <dgm:constr type="r" for="ch" forName="Child3Accent2" refType="w" fact="0.6932"/>
                  <dgm:constr type="t" for="ch" forName="Child3Accent2" refType="h" fact="0.9392"/>
                  <dgm:constr type="w" for="ch" forName="Child3Accent2" refType="w" fact="0.0287"/>
                  <dgm:constr type="h" for="ch" forName="Child3Accent2" refType="h" fact="0.0608"/>
                  <dgm:constr type="r" for="ch" forName="Child3Accent3" refType="w" fact="0.7545"/>
                  <dgm:constr type="t" for="ch" forName="Child3Accent3" refType="h" fact="0.9392"/>
                  <dgm:constr type="w" for="ch" forName="Child3Accent3" refType="w" fact="0.0287"/>
                  <dgm:constr type="h" for="ch" forName="Child3Accent3" refType="h" fact="0.0608"/>
                  <dgm:constr type="r" for="ch" forName="Child3Accent4" refType="w" fact="0.8158"/>
                  <dgm:constr type="t" for="ch" forName="Child3Accent4" refType="h" fact="0.9392"/>
                  <dgm:constr type="w" for="ch" forName="Child3Accent4" refType="w" fact="0.0287"/>
                  <dgm:constr type="h" for="ch" forName="Child3Accent4" refType="h" fact="0.0608"/>
                  <dgm:constr type="r" for="ch" forName="Child3Accent5" refType="w" fact="0.8771"/>
                  <dgm:constr type="t" for="ch" forName="Child3Accent5" refType="h" fact="0.9392"/>
                  <dgm:constr type="w" for="ch" forName="Child3Accent5" refType="w" fact="0.0287"/>
                  <dgm:constr type="h" for="ch" forName="Child3Accent5" refType="h" fact="0.0608"/>
                  <dgm:constr type="r" for="ch" forName="Child3Accent6" refType="w" fact="0.9385"/>
                  <dgm:constr type="t" for="ch" forName="Child3Accent6" refType="h" fact="0.9392"/>
                  <dgm:constr type="w" for="ch" forName="Child3Accent6" refType="w" fact="0.0287"/>
                  <dgm:constr type="h" for="ch" forName="Child3Accent6" refType="h" fact="0.0608"/>
                  <dgm:constr type="r" for="ch" forName="Child3Accent7" refType="w" fact="0.9998"/>
                  <dgm:constr type="t" for="ch" forName="Child3Accent7" refType="h" fact="0.9392"/>
                  <dgm:constr type="w" for="ch" forName="Child3Accent7" refType="w" fact="0.0287"/>
                  <dgm:constr type="h" for="ch" forName="Child3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3" refType="w"/>
                  <dgm:constr type="t" for="ch" forName="Child3" refType="h" fact="0.7822"/>
                  <dgm:constr type="w" for="ch" forName="Child3" refType="w" fact="0.3364"/>
                  <dgm:constr type="h" for="ch" forName="Child3" refType="h" fact="0.1564"/>
                  <dgm:constr type="r" for="ch" forName="Child2" refType="w"/>
                  <dgm:constr type="t" for="ch" forName="Child2" refType="h" fact="0.3955"/>
                  <dgm:constr type="w" for="ch" forName="Child2" refType="w" fact="0.254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9" axis="ch" ptType="node" func="cnt" op="equ" val="4">
                <dgm:alg type="composite">
                  <dgm:param type="ar" val="1.8304"/>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 refType="w" fact="0.6229"/>
                  <dgm:constr type="t" for="ch" forName="Parent" refType="h" fact="0.2946"/>
                  <dgm:constr type="w" for="ch" forName="Parent" refType="w" fact="0.2862"/>
                  <dgm:constr type="h" for="ch" forName="Parent" refType="h" fact="0.5239"/>
                  <dgm:constr type="r" for="ch" forName="Child1Accent1" refType="w" fact="0.6096"/>
                  <dgm:constr type="t" for="ch" forName="Child1Accent1" refType="h" fact="0.2104"/>
                  <dgm:constr type="w" for="ch" forName="Child1Accent1" refType="w" fact="0.0566"/>
                  <dgm:constr type="h" for="ch" forName="Child1Accent1" refType="h" fact="0.1035"/>
                  <dgm:constr type="r" for="ch" forName="Child1Accent3" refType="w" fact="0.6999"/>
                  <dgm:constr type="t" for="ch" forName="Child1Accent3" refType="h" fact="0.128"/>
                  <dgm:constr type="w" for="ch" forName="Child1Accent3" refType="w" fact="0.0283"/>
                  <dgm:constr type="h" for="ch" forName="Child1Accent3" refType="h" fact="0.0518"/>
                  <dgm:constr type="r" for="ch" forName="Child1Accent4" refType="w" fact="0.7582"/>
                  <dgm:constr type="t" for="ch" forName="Child1Accent4" refType="h" fact="0.128"/>
                  <dgm:constr type="w" for="ch" forName="Child1Accent4" refType="w" fact="0.0283"/>
                  <dgm:constr type="h" for="ch" forName="Child1Accent4" refType="h" fact="0.0518"/>
                  <dgm:constr type="r" for="ch" forName="Child1Accent5" refType="w" fact="0.8165"/>
                  <dgm:constr type="t" for="ch" forName="Child1Accent5" refType="h" fact="0.128"/>
                  <dgm:constr type="w" for="ch" forName="Child1Accent5" refType="w" fact="0.0283"/>
                  <dgm:constr type="h" for="ch" forName="Child1Accent5" refType="h" fact="0.0518"/>
                  <dgm:constr type="r" for="ch" forName="Child1Accent6" refType="w" fact="0.8748"/>
                  <dgm:constr type="t" for="ch" forName="Child1Accent6" refType="h" fact="0.128"/>
                  <dgm:constr type="w" for="ch" forName="Child1Accent6" refType="w" fact="0.0283"/>
                  <dgm:constr type="h" for="ch" forName="Child1Accent6" refType="h" fact="0.0518"/>
                  <dgm:constr type="r" for="ch" forName="Child3Accent1" refType="w" fact="0.6842"/>
                  <dgm:constr type="t" for="ch" forName="Child3Accent1" refType="h" fact="0.6212"/>
                  <dgm:constr type="w" for="ch" forName="Child3Accent1" refType="w" fact="0.0566"/>
                  <dgm:constr type="h" for="ch" forName="Child3Accent1" refType="h" fact="0.1035"/>
                  <dgm:constr type="r" for="ch" forName="Child3Accent2" refType="w" fact="0.7311"/>
                  <dgm:constr type="t" for="ch" forName="Child3Accent2" refType="h" fact="0.6828"/>
                  <dgm:constr type="w" for="ch" forName="Child3Accent2" refType="w" fact="0.0283"/>
                  <dgm:constr type="h" for="ch" forName="Child3Accent2" refType="h" fact="0.0518"/>
                  <dgm:constr type="r" for="ch" forName="Child3Accent4" refType="w" fact="0.8386"/>
                  <dgm:constr type="t" for="ch" forName="Child3Accent4" refType="h" fact="0.6828"/>
                  <dgm:constr type="w" for="ch" forName="Child3Accent4" refType="w" fact="0.0283"/>
                  <dgm:constr type="h" for="ch" forName="Child3Accent4" refType="h" fact="0.0518"/>
                  <dgm:constr type="r" for="ch" forName="Child3Accent5" refType="w" fact="0.8923"/>
                  <dgm:constr type="t" for="ch" forName="Child3Accent5" refType="h" fact="0.6828"/>
                  <dgm:constr type="w" for="ch" forName="Child3Accent5" refType="w" fact="0.0283"/>
                  <dgm:constr type="h" for="ch" forName="Child3Accent5" refType="h" fact="0.0518"/>
                  <dgm:constr type="r" for="ch" forName="Child1Accent7" refType="w" fact="0.9332"/>
                  <dgm:constr type="t" for="ch" forName="Child1Accent7" refType="h" fact="0.128"/>
                  <dgm:constr type="w" for="ch" forName="Child1Accent7" refType="w" fact="0.0283"/>
                  <dgm:constr type="h" for="ch" forName="Child1Accent7" refType="h" fact="0.0518"/>
                  <dgm:constr type="r" for="ch" forName="Child3Accent6" refType="w" fact="0.9461"/>
                  <dgm:constr type="t" for="ch" forName="Child3Accent6" refType="h" fact="0.6828"/>
                  <dgm:constr type="w" for="ch" forName="Child3Accent6" refType="w" fact="0.0283"/>
                  <dgm:constr type="h" for="ch" forName="Child3Accent6" refType="h" fact="0.0518"/>
                  <dgm:constr type="r" for="ch" forName="Child1Accent8" refType="w" fact="0.9915"/>
                  <dgm:constr type="t" for="ch" forName="Child1Accent8" refType="h" fact="0.128"/>
                  <dgm:constr type="w" for="ch" forName="Child1Accent8" refType="w" fact="0.0283"/>
                  <dgm:constr type="h" for="ch" forName="Child1Accent8" refType="h" fact="0.0518"/>
                  <dgm:constr type="r" for="ch" forName="Child1Accent9" refType="w" fact="0"/>
                  <dgm:constr type="t" for="ch" forName="Child1Accent9" refType="h" fact="0"/>
                  <dgm:constr type="w" for="ch" forName="Child1Accent9" refType="w" fact="0"/>
                  <dgm:constr type="h" for="ch" forName="Child1Accent9" refType="h" fact="0"/>
                  <dgm:constr type="r" for="ch" forName="Child3Accent7" refType="w" fact="0.9998"/>
                  <dgm:constr type="t" for="ch" forName="Child3Accent7" refType="h" fact="0.6828"/>
                  <dgm:constr type="w" for="ch" forName="Child3Accent7" refType="w" fact="0.0283"/>
                  <dgm:constr type="h" for="ch" forName="Child3Accent7" refType="h" fact="0.0518"/>
                  <dgm:constr type="r" for="ch" forName="Child4Accent1" refType="w" fact="0.6096"/>
                  <dgm:constr type="t" for="ch" forName="Child4Accent1" refType="h" fact="0.8"/>
                  <dgm:constr type="w" for="ch" forName="Child4Accent1" refType="w" fact="0.0566"/>
                  <dgm:constr type="h" for="ch" forName="Child4Accent1" refType="h" fact="0.1035"/>
                  <dgm:constr type="r" for="ch" forName="Child4Accent3" refType="w" fact="0.7002"/>
                  <dgm:constr type="t" for="ch" forName="Child4Accent3" refType="h" fact="0.9482"/>
                  <dgm:constr type="w" for="ch" forName="Child4Accent3" refType="w" fact="0.0283"/>
                  <dgm:constr type="h" for="ch" forName="Child4Accent3" refType="h" fact="0.0518"/>
                  <dgm:constr type="r" for="ch" forName="Child4Accent4" refType="w" fact="0.7585"/>
                  <dgm:constr type="t" for="ch" forName="Child4Accent4" refType="h" fact="0.9482"/>
                  <dgm:constr type="w" for="ch" forName="Child4Accent4" refType="w" fact="0.0283"/>
                  <dgm:constr type="h" for="ch" forName="Child4Accent4" refType="h" fact="0.0518"/>
                  <dgm:constr type="r" for="ch" forName="Child4Accent5" refType="w" fact="0.8167"/>
                  <dgm:constr type="t" for="ch" forName="Child4Accent5" refType="h" fact="0.9482"/>
                  <dgm:constr type="w" for="ch" forName="Child4Accent5" refType="w" fact="0.0283"/>
                  <dgm:constr type="h" for="ch" forName="Child4Accent5" refType="h" fact="0.0518"/>
                  <dgm:constr type="r" for="ch" forName="Child4Accent6" refType="w" fact="0.8749"/>
                  <dgm:constr type="t" for="ch" forName="Child4Accent6" refType="h" fact="0.9482"/>
                  <dgm:constr type="w" for="ch" forName="Child4Accent6" refType="w" fact="0.0283"/>
                  <dgm:constr type="h" for="ch" forName="Child4Accent6" refType="h" fact="0.0518"/>
                  <dgm:constr type="r" for="ch" forName="Child4Accent7" refType="w" fact="0.9332"/>
                  <dgm:constr type="t" for="ch" forName="Child4Accent7" refType="h" fact="0.9482"/>
                  <dgm:constr type="w" for="ch" forName="Child4Accent7" refType="w" fact="0.0283"/>
                  <dgm:constr type="h" for="ch" forName="Child4Accent7" refType="h" fact="0.0518"/>
                  <dgm:constr type="r" for="ch" forName="Child4Accent8" refType="w" fact="0.9914"/>
                  <dgm:constr type="t" for="ch" forName="Child4Accent8" refType="h" fact="0.9482"/>
                  <dgm:constr type="w" for="ch" forName="Child4Accent8" refType="w" fact="0.0283"/>
                  <dgm:constr type="h" for="ch" forName="Child4Accent8" refType="h" fact="0.0518"/>
                  <dgm:constr type="r" for="ch" forName="Child2Accent1" refType="w" fact="0.6842"/>
                  <dgm:constr type="t" for="ch" forName="Child2Accent1" refType="h" fact="0.3725"/>
                  <dgm:constr type="w" for="ch" forName="Child2Accent1" refType="w" fact="0.0566"/>
                  <dgm:constr type="h" for="ch" forName="Child2Accent1" refType="h" fact="0.1035"/>
                  <dgm:constr type="r" for="ch" forName="Child4Accent2" refType="w" fact="0.642"/>
                  <dgm:constr type="t" for="ch" forName="Child4Accent2" refType="h" fact="0.8993"/>
                  <dgm:constr type="w" for="ch" forName="Child4Accent2" refType="w" fact="0.0283"/>
                  <dgm:constr type="h" for="ch" forName="Child4Accent2" refType="h" fact="0.0518"/>
                  <dgm:constr type="r" for="ch" forName="Child1Accent2" refType="w" fact="0.6415"/>
                  <dgm:constr type="t" for="ch" forName="Child1Accent2" refType="h" fact="0.162"/>
                  <dgm:constr type="w" for="ch" forName="Child1Accent2" refType="w" fact="0.0283"/>
                  <dgm:constr type="h" for="ch" forName="Child1Accent2" refType="h" fact="0.0518"/>
                  <dgm:constr type="r" for="ch" forName="Child3Accent3" refType="w" fact="0.7849"/>
                  <dgm:constr type="t" for="ch" forName="Child3Accent3" refType="h" fact="0.6828"/>
                  <dgm:constr type="w" for="ch" forName="Child3Accent3" refType="w" fact="0.0283"/>
                  <dgm:constr type="h" for="ch" forName="Child3Accent3" refType="h" fact="0.0518"/>
                  <dgm:constr type="r" for="ch" forName="Child2Accent2" refType="w" fact="0.7311"/>
                  <dgm:constr type="t" for="ch" forName="Child2Accent2" refType="h" fact="0.3937"/>
                  <dgm:constr type="w" for="ch" forName="Child2Accent2" refType="w" fact="0.0283"/>
                  <dgm:constr type="h" for="ch" forName="Child2Accent2" refType="h" fact="0.0518"/>
                  <dgm:constr type="r" for="ch" forName="Child2Accent4" refType="w" fact="0.8386"/>
                  <dgm:constr type="t" for="ch" forName="Child2Accent4" refType="h" fact="0.3937"/>
                  <dgm:constr type="w" for="ch" forName="Child2Accent4" refType="w" fact="0.0283"/>
                  <dgm:constr type="h" for="ch" forName="Child2Accent4" refType="h" fact="0.0518"/>
                  <dgm:constr type="r" for="ch" forName="Child2Accent5" refType="w" fact="0.8923"/>
                  <dgm:constr type="t" for="ch" forName="Child2Accent5" refType="h" fact="0.3937"/>
                  <dgm:constr type="w" for="ch" forName="Child2Accent5" refType="w" fact="0.0283"/>
                  <dgm:constr type="h" for="ch" forName="Child2Accent5" refType="h" fact="0.0518"/>
                  <dgm:constr type="r" for="ch" forName="Child2Accent6" refType="w" fact="0.9461"/>
                  <dgm:constr type="t" for="ch" forName="Child2Accent6" refType="h" fact="0.3937"/>
                  <dgm:constr type="w" for="ch" forName="Child2Accent6" refType="w" fact="0.0283"/>
                  <dgm:constr type="h" for="ch" forName="Child2Accent6" refType="h" fact="0.0518"/>
                  <dgm:constr type="r" for="ch" forName="Child2Accent7" refType="w" fact="0.9998"/>
                  <dgm:constr type="t" for="ch" forName="Child2Accent7" refType="h" fact="0.3937"/>
                  <dgm:constr type="w" for="ch" forName="Child2Accent7" refType="w" fact="0.0283"/>
                  <dgm:constr type="h" for="ch" forName="Child2Accent7" refType="h" fact="0.0518"/>
                  <dgm:constr type="r" for="ch" forName="Child2Accent3" refType="w" fact="0.7849"/>
                  <dgm:constr type="t" for="ch" forName="Child2Accent3" refType="h" fact="0.3937"/>
                  <dgm:constr type="w" for="ch" forName="Child2Accent3" refType="w" fact="0.0283"/>
                  <dgm:constr type="h" for="ch" forName="Child2Accent3" refType="h" fact="0.0518"/>
                  <dgm:constr type="r" for="ch" forName="ParentAccent1" refType="w" fact="0.0283"/>
                  <dgm:constr type="t" for="ch" forName="ParentAccent1" refType="h" fact="0.5316"/>
                  <dgm:constr type="w" for="ch" forName="ParentAccent1" refType="w" fact="0.0283"/>
                  <dgm:constr type="h" for="ch" forName="ParentAccent1" refType="h" fact="0.0518"/>
                  <dgm:constr type="r" for="ch" forName="ParentAccent2" refType="w" fact="0.0801"/>
                  <dgm:constr type="t" for="ch" forName="ParentAccent2" refType="h" fact="0.5316"/>
                  <dgm:constr type="w" for="ch" forName="ParentAccent2" refType="w" fact="0.0283"/>
                  <dgm:constr type="h" for="ch" forName="ParentAccent2" refType="h" fact="0.0518"/>
                  <dgm:constr type="r" for="ch" forName="ParentAccent3" refType="w" fact="0.1318"/>
                  <dgm:constr type="t" for="ch" forName="ParentAccent3" refType="h" fact="0.5316"/>
                  <dgm:constr type="w" for="ch" forName="ParentAccent3" refType="w" fact="0.0283"/>
                  <dgm:constr type="h" for="ch" forName="ParentAccent3" refType="h" fact="0.0518"/>
                  <dgm:constr type="r" for="ch" forName="ParentAccent4" refType="w" fact="0.1836"/>
                  <dgm:constr type="t" for="ch" forName="ParentAccent4" refType="h" fact="0.5316"/>
                  <dgm:constr type="w" for="ch" forName="ParentAccent4" refType="w" fact="0.0283"/>
                  <dgm:constr type="h" for="ch" forName="ParentAccent4" refType="h" fact="0.0518"/>
                  <dgm:constr type="r" for="ch" forName="ParentAccent5" refType="w" fact="0.2354"/>
                  <dgm:constr type="t" for="ch" forName="ParentAccent5" refType="h" fact="0.5316"/>
                  <dgm:constr type="w" for="ch" forName="ParentAccent5" refType="w" fact="0.0283"/>
                  <dgm:constr type="h" for="ch" forName="ParentAccent5" refType="h" fact="0.0518"/>
                  <dgm:constr type="r" for="ch" forName="ParentAccent6" refType="w" fact="0.3154"/>
                  <dgm:constr type="t" for="ch" forName="ParentAccent6" refType="h" fact="0.5057"/>
                  <dgm:constr type="w" for="ch" forName="ParentAccent6" refType="w" fact="0.0566"/>
                  <dgm:constr type="h" for="ch" forName="ParentAccent6" refType="h" fact="0.1035"/>
                  <dgm:constr type="r" for="ch" forName="ParentAccent7" refType="w" fact="0.0744"/>
                  <dgm:constr type="t" for="ch" forName="ParentAccent7" refType="h" fact="0.4247"/>
                  <dgm:constr type="w" for="ch" forName="ParentAccent7" refType="w" fact="0.0283"/>
                  <dgm:constr type="h" for="ch" forName="ParentAccent7" refType="h" fact="0.0518"/>
                  <dgm:constr type="r" for="ch" forName="ParentAccent8" refType="w" fact="0.0744"/>
                  <dgm:constr type="t" for="ch" forName="ParentAccent8" refType="h" fact="0.6392"/>
                  <dgm:constr type="w" for="ch" forName="ParentAccent8" refType="w" fact="0.0283"/>
                  <dgm:constr type="h" for="ch" forName="ParentAccent8" refType="h" fact="0.0518"/>
                  <dgm:constr type="r" for="ch" forName="ParentAccent9" refType="w" fact="0.0491"/>
                  <dgm:constr type="t" for="ch" forName="ParentAccent9" refType="h" fact="0.4712"/>
                  <dgm:constr type="w" for="ch" forName="ParentAccent9" refType="w" fact="0.0283"/>
                  <dgm:constr type="h" for="ch" forName="ParentAccent9" refType="h" fact="0.0518"/>
                  <dgm:constr type="r" for="ch" forName="ParentAccent10" refType="w" fact="0.0475"/>
                  <dgm:constr type="t" for="ch" forName="ParentAccent10" refType="h" fact="0.593"/>
                  <dgm:constr type="w" for="ch" forName="ParentAccent10" refType="w" fact="0.0283"/>
                  <dgm:constr type="h" for="ch" forName="ParentAccent10" refType="h" fact="0.0518"/>
                  <dgm:constr type="r" for="ch" forName="Child4" refType="w" fact="0.9919"/>
                  <dgm:constr type="t" for="ch" forName="Child4" refType="h" fact="0.8184"/>
                  <dgm:constr type="w" for="ch" forName="Child4" refType="w" fact="0.3192"/>
                  <dgm:constr type="h" for="ch" forName="Child4" refType="h" fact="0.1294"/>
                  <dgm:constr type="r" for="ch" forName="Child3" refType="w"/>
                  <dgm:constr type="t" for="ch" forName="Child3" refType="h" fact="0.5547"/>
                  <dgm:constr type="w" for="ch" forName="Child3" refType="w" fact="0.297"/>
                  <dgm:constr type="h" for="ch" forName="Child3" refType="h" fact="0.1294"/>
                  <dgm:constr type="r" for="ch" forName="Child2" refType="w"/>
                  <dgm:constr type="t" for="ch" forName="Child2" refType="h" fact="0.2662"/>
                  <dgm:constr type="w" for="ch" forName="Child2" refType="w" fact="0.297"/>
                  <dgm:constr type="h" for="ch" forName="Child2" refType="h" fact="0.1294"/>
                  <dgm:constr type="r" for="ch" forName="Child1" refType="w" fact="0.9919"/>
                  <dgm:constr type="t" for="ch" forName="Child1" refType="h" fact="0"/>
                  <dgm:constr type="w" for="ch" forName="Child1" refType="w" fact="0.3192"/>
                  <dgm:constr type="h" for="ch" forName="Child1" refType="h" fact="0.1294"/>
                </dgm:constrLst>
              </dgm:if>
              <dgm:else name="Name20">
                <dgm:alg type="composite">
                  <dgm:param type="ar" val="1.3278"/>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Child2Accent1" refType="w" fact="0.6564"/>
                  <dgm:constr type="t" for="ch" forName="Child2Accent1" refType="h" fact="0.3184"/>
                  <dgm:constr type="w" for="ch" forName="Child2Accent1" refType="w" fact="0.0574"/>
                  <dgm:constr type="h" for="ch" forName="Child2Accent1" refType="h" fact="0.0763"/>
                  <dgm:constr type="r" for="ch" forName="Child2Accent2" refType="w" fact="0.6932"/>
                  <dgm:constr type="t" for="ch" forName="Child2Accent2" refType="h" fact="0.2781"/>
                  <dgm:constr type="w" for="ch" forName="Child2Accent2" refType="w" fact="0.0287"/>
                  <dgm:constr type="h" for="ch" forName="Child2Accent2" refType="h" fact="0.0381"/>
                  <dgm:constr type="r" for="ch" forName="Child2Accent3" refType="w" fact="0.7545"/>
                  <dgm:constr type="t" for="ch" forName="Child2Accent3" refType="h" fact="0.2781"/>
                  <dgm:constr type="w" for="ch" forName="Child2Accent3" refType="w" fact="0.0287"/>
                  <dgm:constr type="h" for="ch" forName="Child2Accent3" refType="h" fact="0.0381"/>
                  <dgm:constr type="r" for="ch" forName="Child2Accent4" refType="w" fact="0.8158"/>
                  <dgm:constr type="t" for="ch" forName="Child2Accent4" refType="h" fact="0.2781"/>
                  <dgm:constr type="w" for="ch" forName="Child2Accent4" refType="w" fact="0.0287"/>
                  <dgm:constr type="h" for="ch" forName="Child2Accent4" refType="h" fact="0.0381"/>
                  <dgm:constr type="r" for="ch" forName="Child2Accent5" refType="w" fact="0.8771"/>
                  <dgm:constr type="t" for="ch" forName="Child2Accent5" refType="h" fact="0.2781"/>
                  <dgm:constr type="w" for="ch" forName="Child2Accent5" refType="w" fact="0.0287"/>
                  <dgm:constr type="h" for="ch" forName="Child2Accent5" refType="h" fact="0.0381"/>
                  <dgm:constr type="r" for="ch" forName="Child2Accent6" refType="w" fact="0.9385"/>
                  <dgm:constr type="t" for="ch" forName="Child2Accent6" refType="h" fact="0.2781"/>
                  <dgm:constr type="w" for="ch" forName="Child2Accent6" refType="w" fact="0.0287"/>
                  <dgm:constr type="h" for="ch" forName="Child2Accent6" refType="h" fact="0.0381"/>
                  <dgm:constr type="r" for="ch" forName="Child2Accent7" refType="w" fact="0.9998"/>
                  <dgm:constr type="t" for="ch" forName="Child2Accent7" refType="h" fact="0.2781"/>
                  <dgm:constr type="w" for="ch" forName="Child2Accent7" refType="w" fact="0.0287"/>
                  <dgm:constr type="h" for="ch" forName="Child2Accent7" refType="h" fact="0.0381"/>
                  <dgm:constr type="r" for="ch" forName="Child3Accent1" refType="w" fact="0.716"/>
                  <dgm:constr type="t" for="ch" forName="Child3Accent1" refType="h" fact="0.5061"/>
                  <dgm:constr type="w" for="ch" forName="Child3Accent1" refType="w" fact="0.0574"/>
                  <dgm:constr type="h" for="ch" forName="Child3Accent1" refType="h" fact="0.0763"/>
                  <dgm:constr type="r" for="ch" forName="Child3Accent2" refType="w" fact="0.7728"/>
                  <dgm:constr type="t" for="ch" forName="Child3Accent2" refType="h" fact="0.5252"/>
                  <dgm:constr type="w" for="ch" forName="Child3Accent2" refType="w" fact="0.0287"/>
                  <dgm:constr type="h" for="ch" forName="Child3Accent2" refType="h" fact="0.0381"/>
                  <dgm:constr type="r" for="ch" forName="Child3Accent3" refType="w" fact="0.8295"/>
                  <dgm:constr type="t" for="ch" forName="Child3Accent3" refType="h" fact="0.5252"/>
                  <dgm:constr type="w" for="ch" forName="Child3Accent3" refType="w" fact="0.0287"/>
                  <dgm:constr type="h" for="ch" forName="Child3Accent3" refType="h" fact="0.0381"/>
                  <dgm:constr type="r" for="ch" forName="Child3Accent4" refType="w" fact="0.8863"/>
                  <dgm:constr type="t" for="ch" forName="Child3Accent4" refType="h" fact="0.5252"/>
                  <dgm:constr type="w" for="ch" forName="Child3Accent4" refType="w" fact="0.0287"/>
                  <dgm:constr type="h" for="ch" forName="Child3Accent4" refType="h" fact="0.0381"/>
                  <dgm:constr type="r" for="ch" forName="Child3Accent5" refType="w" fact="0.943"/>
                  <dgm:constr type="t" for="ch" forName="Child3Accent5" refType="h" fact="0.5252"/>
                  <dgm:constr type="w" for="ch" forName="Child3Accent5" refType="w" fact="0.0287"/>
                  <dgm:constr type="h" for="ch" forName="Child3Accent5" refType="h" fact="0.0381"/>
                  <dgm:constr type="r" for="ch" forName="Child3Accent6" refType="w" fact="0.9998"/>
                  <dgm:constr type="t" for="ch" forName="Child3Accent6" refType="h" fact="0.5252"/>
                  <dgm:constr type="w" for="ch" forName="Child3Accent6" refType="w" fact="0.0287"/>
                  <dgm:constr type="h" for="ch" forName="Child3Accent6" refType="h" fact="0.0381"/>
                  <dgm:constr type="r" for="ch" forName="Child3Accent7" refType="w" fact="0"/>
                  <dgm:constr type="t" for="ch" forName="Child3Accent7" refType="h" fact="0"/>
                  <dgm:constr type="w" for="ch" forName="Child3Accent7" refType="w" fact="0"/>
                  <dgm:constr type="h" for="ch" forName="Child3Accent7" refType="h" fact="0"/>
                  <dgm:constr type="r" for="ch" forName="Child4Accent1" refType="w" fact="0.6564"/>
                  <dgm:constr type="t" for="ch" forName="Child4Accent1" refType="h" fact="0.6908"/>
                  <dgm:constr type="w" for="ch" forName="Child4Accent1" refType="w" fact="0.0574"/>
                  <dgm:constr type="h" for="ch" forName="Child4Accent1" refType="h" fact="0.0763"/>
                  <dgm:constr type="r" for="ch" forName="Child4Accent2" refType="w" fact="0.6932"/>
                  <dgm:constr type="t" for="ch" forName="Child4Accent2" refType="h" fact="0.7684"/>
                  <dgm:constr type="w" for="ch" forName="Child4Accent2" refType="w" fact="0.0287"/>
                  <dgm:constr type="h" for="ch" forName="Child4Accent2" refType="h" fact="0.0381"/>
                  <dgm:constr type="r" for="ch" forName="Child4Accent3" refType="w" fact="0.7545"/>
                  <dgm:constr type="t" for="ch" forName="Child4Accent3" refType="h" fact="0.7684"/>
                  <dgm:constr type="w" for="ch" forName="Child4Accent3" refType="w" fact="0.0287"/>
                  <dgm:constr type="h" for="ch" forName="Child4Accent3" refType="h" fact="0.0381"/>
                  <dgm:constr type="r" for="ch" forName="Child4Accent4" refType="w" fact="0.8158"/>
                  <dgm:constr type="t" for="ch" forName="Child4Accent4" refType="h" fact="0.7684"/>
                  <dgm:constr type="w" for="ch" forName="Child4Accent4" refType="w" fact="0.0287"/>
                  <dgm:constr type="h" for="ch" forName="Child4Accent4" refType="h" fact="0.0381"/>
                  <dgm:constr type="r" for="ch" forName="Child4Accent5" refType="w" fact="0.8771"/>
                  <dgm:constr type="t" for="ch" forName="Child4Accent5" refType="h" fact="0.7684"/>
                  <dgm:constr type="w" for="ch" forName="Child4Accent5" refType="w" fact="0.0287"/>
                  <dgm:constr type="h" for="ch" forName="Child4Accent5" refType="h" fact="0.0381"/>
                  <dgm:constr type="r" for="ch" forName="Child4Accent6" refType="w" fact="0.9385"/>
                  <dgm:constr type="t" for="ch" forName="Child4Accent6" refType="h" fact="0.7684"/>
                  <dgm:constr type="w" for="ch" forName="Child4Accent6" refType="w" fact="0.0287"/>
                  <dgm:constr type="h" for="ch" forName="Child4Accent6" refType="h" fact="0.0381"/>
                  <dgm:constr type="r" for="ch" forName="Child4Accent7" refType="w" fact="0.9998"/>
                  <dgm:constr type="t" for="ch" forName="Child4Accent7" refType="h" fact="0.7684"/>
                  <dgm:constr type="w" for="ch" forName="Child4Accent7" refType="w" fact="0.0287"/>
                  <dgm:constr type="h" for="ch" forName="Child4Accent7" refType="h" fact="0.0381"/>
                  <dgm:constr type="r" for="ch" forName="Child4Accent8" refType="w" fact="0"/>
                  <dgm:constr type="t" for="ch" forName="Child4Accent8" refType="h" fact="0"/>
                  <dgm:constr type="w" for="ch" forName="Child4Accent8" refType="w" fact="0"/>
                  <dgm:constr type="h" for="ch" forName="Child4Accent8" refType="h" fact="0"/>
                  <dgm:constr type="r" for="ch" forName="ParentAccent1" refType="w" fact="0.0287"/>
                  <dgm:constr type="t" for="ch" forName="ParentAccent1" refType="h" fact="0.5252"/>
                  <dgm:constr type="w" for="ch" forName="ParentAccent1" refType="w" fact="0.0287"/>
                  <dgm:constr type="h" for="ch" forName="ParentAccent1" refType="h" fact="0.0381"/>
                  <dgm:constr type="r" for="ch" forName="ParentAccent2" refType="w" fact="0.0813"/>
                  <dgm:constr type="t" for="ch" forName="ParentAccent2" refType="h" fact="0.5252"/>
                  <dgm:constr type="w" for="ch" forName="ParentAccent2" refType="w" fact="0.0287"/>
                  <dgm:constr type="h" for="ch" forName="ParentAccent2" refType="h" fact="0.0381"/>
                  <dgm:constr type="r" for="ch" forName="ParentAccent3" refType="w" fact="0.1339"/>
                  <dgm:constr type="t" for="ch" forName="ParentAccent3" refType="h" fact="0.5252"/>
                  <dgm:constr type="w" for="ch" forName="ParentAccent3" refType="w" fact="0.0287"/>
                  <dgm:constr type="h" for="ch" forName="ParentAccent3" refType="h" fact="0.0381"/>
                  <dgm:constr type="r" for="ch" forName="ParentAccent4" refType="w" fact="0.1864"/>
                  <dgm:constr type="t" for="ch" forName="ParentAccent4" refType="h" fact="0.5252"/>
                  <dgm:constr type="w" for="ch" forName="ParentAccent4" refType="w" fact="0.0287"/>
                  <dgm:constr type="h" for="ch" forName="ParentAccent4" refType="h" fact="0.0381"/>
                  <dgm:constr type="r" for="ch" forName="ParentAccent5" refType="w" fact="0.239"/>
                  <dgm:constr type="t" for="ch" forName="ParentAccent5" refType="h" fact="0.5252"/>
                  <dgm:constr type="w" for="ch" forName="ParentAccent5" refType="w" fact="0.0287"/>
                  <dgm:constr type="h" for="ch" forName="ParentAccent5" refType="h" fact="0.0381"/>
                  <dgm:constr type="r" for="ch" forName="ParentAccent6" refType="w" fact="0.3203"/>
                  <dgm:constr type="t" for="ch" forName="ParentAccent6" refType="h" fact="0.5061"/>
                  <dgm:constr type="w" for="ch" forName="ParentAccent6" refType="w" fact="0.0574"/>
                  <dgm:constr type="h" for="ch" forName="ParentAccent6" refType="h" fact="0.0763"/>
                  <dgm:constr type="r" for="ch" forName="ParentAccent7" refType="w" fact="0.0755"/>
                  <dgm:constr type="t" for="ch" forName="ParentAccent7" refType="h" fact="0.4464"/>
                  <dgm:constr type="w" for="ch" forName="ParentAccent7" refType="w" fact="0.0287"/>
                  <dgm:constr type="h" for="ch" forName="ParentAccent7" refType="h" fact="0.0381"/>
                  <dgm:constr type="r" for="ch" forName="ParentAccent8" refType="w" fact="0.0755"/>
                  <dgm:constr type="t" for="ch" forName="ParentAccent8" refType="h" fact="0.6045"/>
                  <dgm:constr type="w" for="ch" forName="ParentAccent8" refType="w" fact="0.0287"/>
                  <dgm:constr type="h" for="ch" forName="ParentAccent8" refType="h" fact="0.0381"/>
                  <dgm:constr type="r" for="ch" forName="ParentAccent9" refType="w" fact="0.0499"/>
                  <dgm:constr type="t" for="ch" forName="ParentAccent9" refType="h" fact="0.4807"/>
                  <dgm:constr type="w" for="ch" forName="ParentAccent9" refType="w" fact="0.0287"/>
                  <dgm:constr type="h" for="ch" forName="ParentAccent9" refType="h" fact="0.0381"/>
                  <dgm:constr type="r" for="ch" forName="ParentAccent10" refType="w" fact="0.0482"/>
                  <dgm:constr type="t" for="ch" forName="ParentAccent10" refType="h" fact="0.5705"/>
                  <dgm:constr type="w" for="ch" forName="ParentAccent10" refType="w" fact="0.0287"/>
                  <dgm:constr type="h" for="ch" forName="ParentAccent10" refType="h" fact="0.0381"/>
                  <dgm:constr type="r" for="ch" forName="Child1Accent1" refType="w" fact="0.5181"/>
                  <dgm:constr type="t" for="ch" forName="Child1Accent1" refType="h" fact="0.2457"/>
                  <dgm:constr type="w" for="ch" forName="Child1Accent1" refType="w" fact="0.0574"/>
                  <dgm:constr type="h" for="ch" forName="Child1Accent1" refType="h" fact="0.0763"/>
                  <dgm:constr type="r" for="ch" forName="Child1Accent2" refType="w" fact="0.5542"/>
                  <dgm:constr type="t" for="ch" forName="Child1Accent2" refType="h" fact="0.2004"/>
                  <dgm:constr type="w" for="ch" forName="Child1Accent2" refType="w" fact="0.0287"/>
                  <dgm:constr type="h" for="ch" forName="Child1Accent2" refType="h" fact="0.0381"/>
                  <dgm:constr type="r" for="ch" forName="Child1Accent3" refType="w" fact="0.5946"/>
                  <dgm:constr type="t" for="ch" forName="Child1Accent3" refType="h" fact="0.1445"/>
                  <dgm:constr type="w" for="ch" forName="Child1Accent3" refType="w" fact="0.0287"/>
                  <dgm:constr type="h" for="ch" forName="Child1Accent3" refType="h" fact="0.0381"/>
                  <dgm:constr type="r" for="ch" forName="Child1Accent4" refType="w" fact="0.6347"/>
                  <dgm:constr type="t" for="ch" forName="Child1Accent4" refType="h" fact="0.097"/>
                  <dgm:constr type="w" for="ch" forName="Child1Accent4" refType="w" fact="0.0287"/>
                  <dgm:constr type="h" for="ch" forName="Child1Accent4" refType="h" fact="0.0381"/>
                  <dgm:constr type="r" for="ch" forName="Child1Accent5" refType="w" fact="0.696"/>
                  <dgm:constr type="t" for="ch" forName="Child1Accent5" refType="h" fact="0.097"/>
                  <dgm:constr type="w" for="ch" forName="Child1Accent5" refType="w" fact="0.0287"/>
                  <dgm:constr type="h" for="ch" forName="Child1Accent5" refType="h" fact="0.0381"/>
                  <dgm:constr type="r" for="ch" forName="Child1Accent6" refType="w" fact="0.7574"/>
                  <dgm:constr type="t" for="ch" forName="Child1Accent6" refType="h" fact="0.097"/>
                  <dgm:constr type="w" for="ch" forName="Child1Accent6" refType="w" fact="0.0287"/>
                  <dgm:constr type="h" for="ch" forName="Child1Accent6" refType="h" fact="0.0381"/>
                  <dgm:constr type="r" for="ch" forName="Child1Accent7" refType="w" fact="0.8187"/>
                  <dgm:constr type="t" for="ch" forName="Child1Accent7" refType="h" fact="0.097"/>
                  <dgm:constr type="w" for="ch" forName="Child1Accent7" refType="w" fact="0.0287"/>
                  <dgm:constr type="h" for="ch" forName="Child1Accent7" refType="h" fact="0.0381"/>
                  <dgm:constr type="r" for="ch" forName="Child1Accent8" refType="w" fact="0.88"/>
                  <dgm:constr type="t" for="ch" forName="Child1Accent8" refType="h" fact="0.097"/>
                  <dgm:constr type="w" for="ch" forName="Child1Accent8" refType="w" fact="0.0287"/>
                  <dgm:constr type="h" for="ch" forName="Child1Accent8" refType="h" fact="0.0381"/>
                  <dgm:constr type="r" for="ch" forName="Child1Accent9" refType="w" fact="0.9413"/>
                  <dgm:constr type="t" for="ch" forName="Child1Accent9" refType="h" fact="0.097"/>
                  <dgm:constr type="w" for="ch" forName="Child1Accent9" refType="w" fact="0.0287"/>
                  <dgm:constr type="h" for="ch" forName="Child1Accent9" refType="h" fact="0.0381"/>
                  <dgm:constr type="r" for="ch" forName="Child5Accent1" refType="w" fact="0.5181"/>
                  <dgm:constr type="t" for="ch" forName="Child5Accent1" refType="h" fact="0.7601"/>
                  <dgm:constr type="w" for="ch" forName="Child5Accent1" refType="w" fact="0.0574"/>
                  <dgm:constr type="h" for="ch" forName="Child5Accent1" refType="h" fact="0.0763"/>
                  <dgm:constr type="r" for="ch" forName="Child5Accent2" refType="w" fact="0.547"/>
                  <dgm:constr type="t" for="ch" forName="Child5Accent2" refType="h" fact="0.8375"/>
                  <dgm:constr type="w" for="ch" forName="Child5Accent2" refType="w" fact="0.0287"/>
                  <dgm:constr type="h" for="ch" forName="Child5Accent2" refType="h" fact="0.0381"/>
                  <dgm:constr type="r" for="ch" forName="Child5Accent3" refType="w" fact="0.5882"/>
                  <dgm:constr type="t" for="ch" forName="Child5Accent3" refType="h" fact="0.8991"/>
                  <dgm:constr type="w" for="ch" forName="Child5Accent3" refType="w" fact="0.0287"/>
                  <dgm:constr type="h" for="ch" forName="Child5Accent3" refType="h" fact="0.0381"/>
                  <dgm:constr type="r" for="ch" forName="Child5Accent4" refType="w" fact="0.6347"/>
                  <dgm:constr type="t" for="ch" forName="Child5Accent4" refType="h" fact="0.9619"/>
                  <dgm:constr type="w" for="ch" forName="Child5Accent4" refType="w" fact="0.0287"/>
                  <dgm:constr type="h" for="ch" forName="Child5Accent4" refType="h" fact="0.0381"/>
                  <dgm:constr type="r" for="ch" forName="Child5Accent5" refType="w" fact="0.696"/>
                  <dgm:constr type="t" for="ch" forName="Child5Accent5" refType="h" fact="0.9619"/>
                  <dgm:constr type="w" for="ch" forName="Child5Accent5" refType="w" fact="0.0287"/>
                  <dgm:constr type="h" for="ch" forName="Child5Accent5" refType="h" fact="0.0381"/>
                  <dgm:constr type="r" for="ch" forName="Child5Accent6" refType="w" fact="0.7574"/>
                  <dgm:constr type="t" for="ch" forName="Child5Accent6" refType="h" fact="0.9619"/>
                  <dgm:constr type="w" for="ch" forName="Child5Accent6" refType="w" fact="0.0287"/>
                  <dgm:constr type="h" for="ch" forName="Child5Accent6" refType="h" fact="0.0381"/>
                  <dgm:constr type="r" for="ch" forName="Child5Accent7" refType="w" fact="0.8187"/>
                  <dgm:constr type="t" for="ch" forName="Child5Accent7" refType="h" fact="0.9619"/>
                  <dgm:constr type="w" for="ch" forName="Child5Accent7" refType="w" fact="0.0287"/>
                  <dgm:constr type="h" for="ch" forName="Child5Accent7" refType="h" fact="0.0381"/>
                  <dgm:constr type="r" for="ch" forName="Child5Accent8" refType="w" fact="0.88"/>
                  <dgm:constr type="t" for="ch" forName="Child5Accent8" refType="h" fact="0.9619"/>
                  <dgm:constr type="w" for="ch" forName="Child5Accent8" refType="w" fact="0.0287"/>
                  <dgm:constr type="h" for="ch" forName="Child5Accent8" refType="h" fact="0.0381"/>
                  <dgm:constr type="r" for="ch" forName="Child5Accent9" refType="w" fact="0.9423"/>
                  <dgm:constr type="t" for="ch" forName="Child5Accent9" refType="h" fact="0.9619"/>
                  <dgm:constr type="w" for="ch" forName="Child5Accent9" refType="w" fact="0.0287"/>
                  <dgm:constr type="h" for="ch" forName="Child5Accent9" refType="h" fact="0.0381"/>
                  <dgm:constr type="r" for="ch" forName="Child5" refType="w" fact="0.9419"/>
                  <dgm:constr type="t" for="ch" forName="Child5" refType="h" fact="0.8635"/>
                  <dgm:constr type="w" for="ch" forName="Child5" refType="w" fact="0.3364"/>
                  <dgm:constr type="h" for="ch" forName="Child5" refType="h" fact="0.0981"/>
                  <dgm:constr type="r" for="ch" forName="Child4" refType="w"/>
                  <dgm:constr type="t" for="ch" forName="Child4" refType="h" fact="0.6701"/>
                  <dgm:constr type="w" for="ch" forName="Child4" refType="w" fact="0.3364"/>
                  <dgm:constr type="h" for="ch" forName="Child4" refType="h" fact="0.0981"/>
                  <dgm:constr type="r" for="ch" forName="Child3" refType="w"/>
                  <dgm:constr type="t" for="ch" forName="Child3" refType="h" fact="0.4276"/>
                  <dgm:constr type="w" for="ch" forName="Child3" refType="w" fact="0.2544"/>
                  <dgm:constr type="h" for="ch" forName="Child3" refType="h" fact="0.0981"/>
                  <dgm:constr type="r" for="ch" forName="Child2" refType="w"/>
                  <dgm:constr type="t" for="ch" forName="Child2" refType="h" fact="0.1798"/>
                  <dgm:constr type="w" for="ch" forName="Child2" refType="w" fact="0.3364"/>
                  <dgm:constr type="h" for="ch" forName="Child2" refType="h" fact="0.0981"/>
                  <dgm:constr type="r" for="ch" forName="Child1" refType="w" fact="0.9419"/>
                  <dgm:constr type="t" for="ch" forName="Child1" refType="h" fact="0"/>
                  <dgm:constr type="w" for="ch" forName="Child1" refType="w" fact="0.3364"/>
                  <dgm:constr type="h" for="ch" forName="Child1" refType="h" fact="0.0981"/>
                  <dgm:constr type="r" for="ch" forName="Parent" refType="w" fact="0.6347"/>
                  <dgm:constr type="t" for="ch" forName="Parent" refType="h" fact="0.3513"/>
                  <dgm:constr type="w" for="ch" forName="Parent" refType="w" fact="0.2906"/>
                  <dgm:constr type="h" for="ch" forName="Parent" refType="h" fact="0.3859"/>
                </dgm:constrLst>
              </dgm:else>
            </dgm:choose>
          </dgm:else>
        </dgm:choose>
        <dgm:layoutNode name="ParentAccent1" styleLbl="alignNode1">
          <dgm:alg type="sp"/>
          <dgm:shape xmlns:r="http://schemas.openxmlformats.org/officeDocument/2006/relationships" type="ellipse" r:blip="">
            <dgm:adjLst/>
          </dgm:shape>
          <dgm:presOf/>
        </dgm:layoutNode>
        <dgm:layoutNode name="ParentAccent2" styleLbl="alignNode1">
          <dgm:alg type="sp"/>
          <dgm:shape xmlns:r="http://schemas.openxmlformats.org/officeDocument/2006/relationships" type="ellipse" r:blip="">
            <dgm:adjLst/>
          </dgm:shape>
          <dgm:presOf/>
        </dgm:layoutNode>
        <dgm:layoutNode name="ParentAccent3" styleLbl="alignNode1">
          <dgm:alg type="sp"/>
          <dgm:shape xmlns:r="http://schemas.openxmlformats.org/officeDocument/2006/relationships" type="ellipse" r:blip="">
            <dgm:adjLst/>
          </dgm:shape>
          <dgm:presOf/>
        </dgm:layoutNode>
        <dgm:layoutNode name="ParentAccent4" styleLbl="alignNode1">
          <dgm:alg type="sp"/>
          <dgm:shape xmlns:r="http://schemas.openxmlformats.org/officeDocument/2006/relationships" type="ellipse" r:blip="">
            <dgm:adjLst/>
          </dgm:shape>
          <dgm:presOf/>
        </dgm:layoutNode>
        <dgm:layoutNode name="ParentAccent5" styleLbl="alignNode1">
          <dgm:alg type="sp"/>
          <dgm:shape xmlns:r="http://schemas.openxmlformats.org/officeDocument/2006/relationships" type="ellipse" r:blip="">
            <dgm:adjLst/>
          </dgm:shape>
          <dgm:presOf/>
        </dgm:layoutNode>
        <dgm:layoutNode name="ParentAccent6" styleLbl="alignNode1">
          <dgm:alg type="sp"/>
          <dgm:shape xmlns:r="http://schemas.openxmlformats.org/officeDocument/2006/relationships" type="ellipse" r:blip="">
            <dgm:adjLst/>
          </dgm:shape>
          <dgm:presOf/>
        </dgm:layoutNode>
        <dgm:layoutNode name="ParentAccent7" styleLbl="alignNode1">
          <dgm:alg type="sp"/>
          <dgm:shape xmlns:r="http://schemas.openxmlformats.org/officeDocument/2006/relationships" type="ellipse" r:blip="">
            <dgm:adjLst/>
          </dgm:shape>
          <dgm:presOf/>
        </dgm:layoutNode>
        <dgm:layoutNode name="ParentAccent8" styleLbl="alignNode1">
          <dgm:alg type="sp"/>
          <dgm:shape xmlns:r="http://schemas.openxmlformats.org/officeDocument/2006/relationships" type="ellipse" r:blip="">
            <dgm:adjLst/>
          </dgm:shape>
          <dgm:presOf/>
        </dgm:layoutNode>
        <dgm:layoutNode name="ParentAccent9" styleLbl="alignNode1">
          <dgm:alg type="sp"/>
          <dgm:shape xmlns:r="http://schemas.openxmlformats.org/officeDocument/2006/relationships" type="ellipse" r:blip="">
            <dgm:adjLst/>
          </dgm:shape>
          <dgm:presOf/>
        </dgm:layoutNode>
        <dgm:layoutNode name="ParentAccent10" styleLbl="alignNode1">
          <dgm:alg type="sp"/>
          <dgm:shape xmlns:r="http://schemas.openxmlformats.org/officeDocument/2006/relationships" type="ellipse" r:blip="">
            <dgm:adjLst/>
          </dgm:shape>
          <dgm:presOf/>
        </dgm:layoutNode>
        <dgm:layoutNode name="Parent" styleLbl="alignNode1">
          <dgm:varLst>
            <dgm:chMax val="5"/>
            <dgm:chPref val="3"/>
            <dgm:bulletEnabled val="1"/>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name="Name21" axis="ch" ptType="node" cnt="1">
          <dgm:layoutNode name="Child1Accent1" styleLbl="alignNode1">
            <dgm:alg type="sp"/>
            <dgm:shape xmlns:r="http://schemas.openxmlformats.org/officeDocument/2006/relationships" type="ellipse" r:blip="">
              <dgm:adjLst/>
            </dgm:shape>
            <dgm:presOf/>
          </dgm:layoutNode>
          <dgm:layoutNode name="Child1Accent2" styleLbl="alignNode1">
            <dgm:alg type="sp"/>
            <dgm:shape xmlns:r="http://schemas.openxmlformats.org/officeDocument/2006/relationships" type="ellipse" r:blip="">
              <dgm:adjLst/>
            </dgm:shape>
            <dgm:presOf/>
          </dgm:layoutNode>
          <dgm:layoutNode name="Child1Accent3" styleLbl="alignNode1">
            <dgm:alg type="sp"/>
            <dgm:shape xmlns:r="http://schemas.openxmlformats.org/officeDocument/2006/relationships" type="ellipse" r:blip="">
              <dgm:adjLst/>
            </dgm:shape>
            <dgm:presOf/>
          </dgm:layoutNode>
          <dgm:layoutNode name="Child1Accent4" styleLbl="alignNode1">
            <dgm:alg type="sp"/>
            <dgm:shape xmlns:r="http://schemas.openxmlformats.org/officeDocument/2006/relationships" type="ellipse" r:blip="">
              <dgm:adjLst/>
            </dgm:shape>
            <dgm:presOf/>
          </dgm:layoutNode>
          <dgm:layoutNode name="Child1Accent5" styleLbl="alignNode1">
            <dgm:alg type="sp"/>
            <dgm:shape xmlns:r="http://schemas.openxmlformats.org/officeDocument/2006/relationships" type="ellipse" r:blip="">
              <dgm:adjLst/>
            </dgm:shape>
            <dgm:presOf/>
          </dgm:layoutNode>
          <dgm:layoutNode name="Child1Accent6" styleLbl="alignNode1">
            <dgm:alg type="sp"/>
            <dgm:shape xmlns:r="http://schemas.openxmlformats.org/officeDocument/2006/relationships" type="ellipse" r:blip="">
              <dgm:adjLst/>
            </dgm:shape>
            <dgm:presOf/>
          </dgm:layoutNode>
          <dgm:layoutNode name="Child1Accent7" styleLbl="alignNode1">
            <dgm:alg type="sp"/>
            <dgm:shape xmlns:r="http://schemas.openxmlformats.org/officeDocument/2006/relationships" type="ellipse" r:blip="">
              <dgm:adjLst/>
            </dgm:shape>
            <dgm:presOf/>
          </dgm:layoutNode>
          <dgm:layoutNode name="Child1Accent8" styleLbl="alignNode1">
            <dgm:alg type="sp"/>
            <dgm:shape xmlns:r="http://schemas.openxmlformats.org/officeDocument/2006/relationships" type="ellipse" r:blip="">
              <dgm:adjLst/>
            </dgm:shape>
            <dgm:presOf/>
          </dgm:layoutNode>
          <dgm:layoutNode name="Child1Accent9" styleLbl="alignNode1">
            <dgm:alg type="sp"/>
            <dgm:shape xmlns:r="http://schemas.openxmlformats.org/officeDocument/2006/relationships" type="ellipse" r:blip="">
              <dgm:adjLst/>
            </dgm:shape>
            <dgm:presOf/>
          </dgm:layoutNode>
          <dgm:layoutNode name="Child1"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2" axis="ch" ptType="node" st="2" cnt="1">
          <dgm:layoutNode name="Child2Accent1" styleLbl="alignNode1">
            <dgm:alg type="sp"/>
            <dgm:shape xmlns:r="http://schemas.openxmlformats.org/officeDocument/2006/relationships" type="ellipse" r:blip="">
              <dgm:adjLst/>
            </dgm:shape>
            <dgm:presOf/>
          </dgm:layoutNode>
          <dgm:layoutNode name="Child2Accent2" styleLbl="alignNode1">
            <dgm:alg type="sp"/>
            <dgm:shape xmlns:r="http://schemas.openxmlformats.org/officeDocument/2006/relationships" type="ellipse" r:blip="">
              <dgm:adjLst/>
            </dgm:shape>
            <dgm:presOf/>
          </dgm:layoutNode>
          <dgm:layoutNode name="Child2Accent3" styleLbl="alignNode1">
            <dgm:alg type="sp"/>
            <dgm:shape xmlns:r="http://schemas.openxmlformats.org/officeDocument/2006/relationships" type="ellipse" r:blip="">
              <dgm:adjLst/>
            </dgm:shape>
            <dgm:presOf/>
          </dgm:layoutNode>
          <dgm:layoutNode name="Child2Accent4" styleLbl="alignNode1">
            <dgm:alg type="sp"/>
            <dgm:shape xmlns:r="http://schemas.openxmlformats.org/officeDocument/2006/relationships" type="ellipse" r:blip="">
              <dgm:adjLst/>
            </dgm:shape>
            <dgm:presOf/>
          </dgm:layoutNode>
          <dgm:layoutNode name="Child2Accent5" styleLbl="alignNode1">
            <dgm:alg type="sp"/>
            <dgm:shape xmlns:r="http://schemas.openxmlformats.org/officeDocument/2006/relationships" type="ellipse" r:blip="">
              <dgm:adjLst/>
            </dgm:shape>
            <dgm:presOf/>
          </dgm:layoutNode>
          <dgm:layoutNode name="Child2Accent6" styleLbl="alignNode1">
            <dgm:alg type="sp"/>
            <dgm:shape xmlns:r="http://schemas.openxmlformats.org/officeDocument/2006/relationships" type="ellipse" r:blip="">
              <dgm:adjLst/>
            </dgm:shape>
            <dgm:presOf/>
          </dgm:layoutNode>
          <dgm:layoutNode name="Child2Accent7" styleLbl="alignNode1">
            <dgm:alg type="sp"/>
            <dgm:shape xmlns:r="http://schemas.openxmlformats.org/officeDocument/2006/relationships" type="ellipse" r:blip="">
              <dgm:adjLst/>
            </dgm:shape>
            <dgm:presOf/>
          </dgm:layoutNode>
          <dgm:layoutNode name="Child2"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3" axis="ch" ptType="node" st="3" cnt="1">
          <dgm:layoutNode name="Child3Accent1" styleLbl="alignNode1">
            <dgm:alg type="sp"/>
            <dgm:shape xmlns:r="http://schemas.openxmlformats.org/officeDocument/2006/relationships" type="ellipse" r:blip="">
              <dgm:adjLst/>
            </dgm:shape>
            <dgm:presOf/>
          </dgm:layoutNode>
          <dgm:layoutNode name="Child3Accent2" styleLbl="alignNode1">
            <dgm:alg type="sp"/>
            <dgm:shape xmlns:r="http://schemas.openxmlformats.org/officeDocument/2006/relationships" type="ellipse" r:blip="">
              <dgm:adjLst/>
            </dgm:shape>
            <dgm:presOf/>
          </dgm:layoutNode>
          <dgm:layoutNode name="Child3Accent3" styleLbl="alignNode1">
            <dgm:alg type="sp"/>
            <dgm:shape xmlns:r="http://schemas.openxmlformats.org/officeDocument/2006/relationships" type="ellipse" r:blip="">
              <dgm:adjLst/>
            </dgm:shape>
            <dgm:presOf/>
          </dgm:layoutNode>
          <dgm:layoutNode name="Child3Accent4" styleLbl="alignNode1">
            <dgm:alg type="sp"/>
            <dgm:shape xmlns:r="http://schemas.openxmlformats.org/officeDocument/2006/relationships" type="ellipse" r:blip="">
              <dgm:adjLst/>
            </dgm:shape>
            <dgm:presOf/>
          </dgm:layoutNode>
          <dgm:layoutNode name="Child3Accent5" styleLbl="alignNode1">
            <dgm:alg type="sp"/>
            <dgm:shape xmlns:r="http://schemas.openxmlformats.org/officeDocument/2006/relationships" type="ellipse" r:blip="">
              <dgm:adjLst/>
            </dgm:shape>
            <dgm:presOf/>
          </dgm:layoutNode>
          <dgm:layoutNode name="Child3Accent6" styleLbl="alignNode1">
            <dgm:alg type="sp"/>
            <dgm:shape xmlns:r="http://schemas.openxmlformats.org/officeDocument/2006/relationships" type="ellipse" r:blip="">
              <dgm:adjLst/>
            </dgm:shape>
            <dgm:presOf/>
          </dgm:layoutNode>
          <dgm:layoutNode name="Child3Accent7" styleLbl="alignNode1">
            <dgm:alg type="sp"/>
            <dgm:shape xmlns:r="http://schemas.openxmlformats.org/officeDocument/2006/relationships" type="ellipse" r:blip="">
              <dgm:adjLst/>
            </dgm:shape>
            <dgm:presOf/>
          </dgm:layoutNode>
          <dgm:layoutNode name="Child3"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4" axis="ch" ptType="node" st="4" cnt="1">
          <dgm:layoutNode name="Child4Accent1" styleLbl="alignNode1">
            <dgm:alg type="sp"/>
            <dgm:shape xmlns:r="http://schemas.openxmlformats.org/officeDocument/2006/relationships" type="ellipse" r:blip="">
              <dgm:adjLst/>
            </dgm:shape>
            <dgm:presOf/>
          </dgm:layoutNode>
          <dgm:layoutNode name="Child4Accent2" styleLbl="alignNode1">
            <dgm:alg type="sp"/>
            <dgm:shape xmlns:r="http://schemas.openxmlformats.org/officeDocument/2006/relationships" type="ellipse" r:blip="">
              <dgm:adjLst/>
            </dgm:shape>
            <dgm:presOf/>
          </dgm:layoutNode>
          <dgm:layoutNode name="Child4Accent3" styleLbl="alignNode1">
            <dgm:alg type="sp"/>
            <dgm:shape xmlns:r="http://schemas.openxmlformats.org/officeDocument/2006/relationships" type="ellipse" r:blip="">
              <dgm:adjLst/>
            </dgm:shape>
            <dgm:presOf/>
          </dgm:layoutNode>
          <dgm:layoutNode name="Child4Accent4" styleLbl="alignNode1">
            <dgm:alg type="sp"/>
            <dgm:shape xmlns:r="http://schemas.openxmlformats.org/officeDocument/2006/relationships" type="ellipse" r:blip="">
              <dgm:adjLst/>
            </dgm:shape>
            <dgm:presOf/>
          </dgm:layoutNode>
          <dgm:layoutNode name="Child4Accent5" styleLbl="alignNode1">
            <dgm:alg type="sp"/>
            <dgm:shape xmlns:r="http://schemas.openxmlformats.org/officeDocument/2006/relationships" type="ellipse" r:blip="">
              <dgm:adjLst/>
            </dgm:shape>
            <dgm:presOf/>
          </dgm:layoutNode>
          <dgm:layoutNode name="Child4Accent6" styleLbl="alignNode1">
            <dgm:alg type="sp"/>
            <dgm:shape xmlns:r="http://schemas.openxmlformats.org/officeDocument/2006/relationships" type="ellipse" r:blip="">
              <dgm:adjLst/>
            </dgm:shape>
            <dgm:presOf/>
          </dgm:layoutNode>
          <dgm:layoutNode name="Child4Accent7" styleLbl="alignNode1">
            <dgm:alg type="sp"/>
            <dgm:shape xmlns:r="http://schemas.openxmlformats.org/officeDocument/2006/relationships" type="ellipse" r:blip="">
              <dgm:adjLst/>
            </dgm:shape>
            <dgm:presOf/>
          </dgm:layoutNode>
          <dgm:layoutNode name="Child4Accent8" styleLbl="alignNode1">
            <dgm:alg type="sp"/>
            <dgm:shape xmlns:r="http://schemas.openxmlformats.org/officeDocument/2006/relationships" type="ellipse" r:blip="">
              <dgm:adjLst/>
            </dgm:shape>
            <dgm:presOf/>
          </dgm:layoutNode>
          <dgm:layoutNode name="Child4"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5" axis="ch" ptType="node" st="5" cnt="1">
          <dgm:layoutNode name="Child5Accent1" styleLbl="alignNode1">
            <dgm:alg type="sp"/>
            <dgm:shape xmlns:r="http://schemas.openxmlformats.org/officeDocument/2006/relationships" type="ellipse" r:blip="">
              <dgm:adjLst/>
            </dgm:shape>
            <dgm:presOf/>
          </dgm:layoutNode>
          <dgm:layoutNode name="Child5Accent2" styleLbl="alignNode1">
            <dgm:alg type="sp"/>
            <dgm:shape xmlns:r="http://schemas.openxmlformats.org/officeDocument/2006/relationships" type="ellipse" r:blip="">
              <dgm:adjLst/>
            </dgm:shape>
            <dgm:presOf/>
          </dgm:layoutNode>
          <dgm:layoutNode name="Child5Accent3" styleLbl="alignNode1">
            <dgm:alg type="sp"/>
            <dgm:shape xmlns:r="http://schemas.openxmlformats.org/officeDocument/2006/relationships" type="ellipse" r:blip="">
              <dgm:adjLst/>
            </dgm:shape>
            <dgm:presOf/>
          </dgm:layoutNode>
          <dgm:layoutNode name="Child5Accent4" styleLbl="alignNode1">
            <dgm:alg type="sp"/>
            <dgm:shape xmlns:r="http://schemas.openxmlformats.org/officeDocument/2006/relationships" type="ellipse" r:blip="">
              <dgm:adjLst/>
            </dgm:shape>
            <dgm:presOf/>
          </dgm:layoutNode>
          <dgm:layoutNode name="Child5Accent5" styleLbl="alignNode1">
            <dgm:alg type="sp"/>
            <dgm:shape xmlns:r="http://schemas.openxmlformats.org/officeDocument/2006/relationships" type="ellipse" r:blip="">
              <dgm:adjLst/>
            </dgm:shape>
            <dgm:presOf/>
          </dgm:layoutNode>
          <dgm:layoutNode name="Child5Accent6" styleLbl="alignNode1">
            <dgm:alg type="sp"/>
            <dgm:shape xmlns:r="http://schemas.openxmlformats.org/officeDocument/2006/relationships" type="ellipse" r:blip="">
              <dgm:adjLst/>
            </dgm:shape>
            <dgm:presOf/>
          </dgm:layoutNode>
          <dgm:layoutNode name="Child5Accent7" styleLbl="alignNode1">
            <dgm:alg type="sp"/>
            <dgm:shape xmlns:r="http://schemas.openxmlformats.org/officeDocument/2006/relationships" type="ellipse" r:blip="">
              <dgm:adjLst/>
            </dgm:shape>
            <dgm:presOf/>
          </dgm:layoutNode>
          <dgm:layoutNode name="Child5Accent8" styleLbl="alignNode1">
            <dgm:alg type="sp"/>
            <dgm:shape xmlns:r="http://schemas.openxmlformats.org/officeDocument/2006/relationships" type="ellipse" r:blip="">
              <dgm:adjLst/>
            </dgm:shape>
            <dgm:presOf/>
          </dgm:layoutNode>
          <dgm:layoutNode name="Child5Accent9" styleLbl="alignNode1">
            <dgm:alg type="sp"/>
            <dgm:shape xmlns:r="http://schemas.openxmlformats.org/officeDocument/2006/relationships" type="ellipse" r:blip="">
              <dgm:adjLst/>
            </dgm:shape>
            <dgm:presOf/>
          </dgm:layoutNode>
          <dgm:layoutNode name="Child5"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ConvergingText">
  <dgm:title val="Converging Text"/>
  <dgm:desc val="Use to show multiple steps or parts that merge into a whole. Limited to one Level 1 shape that contains text and a maximum of five Level 2 shapes."/>
  <dgm:catLst>
    <dgm:cat type="process" pri="6500"/>
    <dgm:cat type="officeonline" pri="50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clrData>
  <dgm:layoutNode name="Name0">
    <dgm:varLst>
      <dgm:chMax/>
      <dgm:chPref val="1"/>
      <dgm:dir/>
      <dgm:animOne val="branch"/>
      <dgm:animLvl val="lvl"/>
      <dgm:resizeHandles/>
    </dgm:varLst>
    <dgm:choose name="Name1">
      <dgm:if name="Name2" func="var" arg="dir" op="equ" val="norm">
        <dgm:alg type="lin">
          <dgm:param type="linDir" val="fromL"/>
          <dgm:param type="vertAlign" val="mid"/>
          <dgm:param type="nodeVertAlign" val="mid"/>
          <dgm:param type="horzAlign" val="ctr"/>
        </dgm:alg>
      </dgm:if>
      <dgm:else name="Name3">
        <dgm:alg type="lin">
          <dgm:param type="linDir" val="fromR"/>
          <dgm:param type="vertAlign" val="mid"/>
          <dgm:param type="nodeVertAlign" val="mid"/>
          <dgm:param type="horzAlign" val="ctr"/>
        </dgm:alg>
      </dgm:else>
    </dgm:choose>
    <dgm:shape xmlns:r="http://schemas.openxmlformats.org/officeDocument/2006/relationships" r:blip="">
      <dgm:adjLst/>
    </dgm:shape>
    <dgm:constrLst>
      <dgm:constr type="primFontSz" for="des" forName="Parent" op="equ" val="65"/>
      <dgm:constr type="primFontSz" for="des" forName="Child1" op="equ" val="65"/>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w" for="ch" forName="composite" refType="w"/>
      <dgm:constr type="h" for="ch" forName="composite" refType="h"/>
      <dgm:constr type="sp" refType="w" refFor="ch" refForName="composite" op="equ" fact="0.05"/>
      <dgm:constr type="w" for="ch" forName="sibTrans" refType="w" refFor="ch" refForName="composite" op="equ" fact="0.05"/>
      <dgm:constr type="h" for="ch" forName="sibTrans" refType="w" refFor="ch" refForName="sibTrans" op="equ"/>
    </dgm:constrLst>
    <dgm:forEach name="nodesForEach" axis="ch" ptType="node">
      <dgm:layoutNode name="composite">
        <dgm:choose name="Name4">
          <dgm:if name="Name5" func="var" arg="dir" op="equ" val="norm">
            <dgm:choose name="Name6">
              <dgm:if name="Name7" axis="ch" ptType="node" func="cnt" op="equ" val="0">
                <dgm:alg type="composite">
                  <dgm:param type="ar" val="2.1059"/>
                </dgm:alg>
                <dgm:constrLst>
                  <dgm:constr type="l" for="ch" forName="Parent" refType="w" fact="0"/>
                  <dgm:constr type="t" for="ch" forName="Parent" refType="h" fact="0"/>
                  <dgm:constr type="w" for="ch" forName="Parent" refType="w" fact="0.4749"/>
                  <dgm:constr type="h" for="ch" forName="Parent" refType="h"/>
                  <dgm:constr type="l" for="ch" forName="ParentAccent1" refType="w" fact="0.9531"/>
                  <dgm:constr type="t" for="ch" forName="ParentAccent1" refType="h" fact="0.4506"/>
                  <dgm:constr type="w" for="ch" forName="ParentAccent1" refType="w" fact="0.0469"/>
                  <dgm:constr type="h" for="ch" forName="ParentAccent1" refType="h" fact="0.0988"/>
                  <dgm:constr type="l" for="ch" forName="ParentAccent2" refType="w" fact="0.8734"/>
                  <dgm:constr type="t" for="ch" forName="ParentAccent2" refType="h" fact="0.4506"/>
                  <dgm:constr type="w" for="ch" forName="ParentAccent2" refType="w" fact="0.0469"/>
                  <dgm:constr type="h" for="ch" forName="ParentAccent2" refType="h" fact="0.0988"/>
                  <dgm:constr type="l" for="ch" forName="ParentAccent3" refType="w" fact="0.7937"/>
                  <dgm:constr type="t" for="ch" forName="ParentAccent3" refType="h" fact="0.4506"/>
                  <dgm:constr type="w" for="ch" forName="ParentAccent3" refType="w" fact="0.0469"/>
                  <dgm:constr type="h" for="ch" forName="ParentAccent3" refType="h" fact="0.0988"/>
                  <dgm:constr type="l" for="ch" forName="ParentAccent4" refType="w" fact="0.714"/>
                  <dgm:constr type="t" for="ch" forName="ParentAccent4" refType="h" fact="0.4506"/>
                  <dgm:constr type="w" for="ch" forName="ParentAccent4" refType="w" fact="0.0469"/>
                  <dgm:constr type="h" for="ch" forName="ParentAccent4" refType="h" fact="0.0988"/>
                  <dgm:constr type="l" for="ch" forName="ParentAccent5" refType="w" fact="0.6343"/>
                  <dgm:constr type="t" for="ch" forName="ParentAccent5" refType="h" fact="0.4506"/>
                  <dgm:constr type="w" for="ch" forName="ParentAccent5" refType="w" fact="0.0469"/>
                  <dgm:constr type="h" for="ch" forName="ParentAccent5" refType="h" fact="0.0988"/>
                  <dgm:constr type="l" for="ch" forName="ParentAccent6" refType="w" fact="0.5076"/>
                  <dgm:constr type="t" for="ch" forName="ParentAccent6" refType="h" fact="0.4012"/>
                  <dgm:constr type="w" for="ch" forName="ParentAccent6" refType="w" fact="0.0939"/>
                  <dgm:constr type="h" for="ch" forName="ParentAccent6" refType="h" fact="0.1976"/>
                  <dgm:constr type="l" for="ch" forName="ParentAccent7" refType="w" fact="0.8766"/>
                  <dgm:constr type="t" for="ch" forName="ParentAccent7" refType="h" fact="0.2465"/>
                  <dgm:constr type="w" for="ch" forName="ParentAccent7" refType="w" fact="0.0469"/>
                  <dgm:constr type="h" for="ch" forName="ParentAccent7" refType="h" fact="0.0988"/>
                  <dgm:constr type="l" for="ch" forName="ParentAccent8" refType="w" fact="0.8766"/>
                  <dgm:constr type="t" for="ch" forName="ParentAccent8" refType="h" fact="0.6562"/>
                  <dgm:constr type="w" for="ch" forName="ParentAccent8" refType="w" fact="0.0469"/>
                  <dgm:constr type="h" for="ch" forName="ParentAccent8" refType="h" fact="0.0988"/>
                  <dgm:constr type="l" for="ch" forName="ParentAccent9" refType="w" fact="0.9185"/>
                  <dgm:constr type="t" for="ch" forName="ParentAccent9" refType="h" fact="0.3353"/>
                  <dgm:constr type="w" for="ch" forName="ParentAccent9" refType="w" fact="0.0469"/>
                  <dgm:constr type="h" for="ch" forName="ParentAccent9" refType="h" fact="0.0988"/>
                  <dgm:constr type="l" for="ch" forName="ParentAccent10" refType="w" fact="0.9213"/>
                  <dgm:constr type="t" for="ch" forName="ParentAccent10" refType="h" fact="0.5679"/>
                  <dgm:constr type="w" for="ch" forName="ParentAccent10" refType="w" fact="0.0469"/>
                  <dgm:constr type="h" for="ch" forName="ParentAccent10" refType="h" fact="0.0988"/>
                </dgm:constrLst>
              </dgm:if>
              <dgm:if name="Name8" axis="ch" ptType="node" func="cnt" op="equ" val="1">
                <dgm:alg type="composite">
                  <dgm:param type="ar" val="3.4411"/>
                </dgm:alg>
                <dgm:constrLst>
                  <dgm:constr type="l" for="ch" forName="Child1Accent1" refType="w" fact="0.284"/>
                  <dgm:constr type="t" for="ch" forName="Child1Accent1" refType="h" fact="0.4012"/>
                  <dgm:constr type="w" for="ch" forName="Child1Accent1" refType="w" fact="0.0574"/>
                  <dgm:constr type="h" for="ch" forName="Child1Accent1" refType="h" fact="0.1976"/>
                  <dgm:constr type="l" for="ch" forName="Child1Accent2" refType="w" fact="0.2272"/>
                  <dgm:constr type="t" for="ch" forName="Child1Accent2" refType="h" fact="0.4506"/>
                  <dgm:constr type="w" for="ch" forName="Child1Accent2" refType="w" fact="0.0287"/>
                  <dgm:constr type="h" for="ch" forName="Child1Accent2" refType="h" fact="0.0988"/>
                  <dgm:constr type="l" for="ch" forName="Child1Accent3" refType="w" fact="0.1705"/>
                  <dgm:constr type="t" for="ch" forName="Child1Accent3" refType="h" fact="0.4506"/>
                  <dgm:constr type="w" for="ch" forName="Child1Accent3" refType="w" fact="0.0287"/>
                  <dgm:constr type="h" for="ch" forName="Child1Accent3" refType="h" fact="0.0988"/>
                  <dgm:constr type="l" for="ch" forName="Child1Accent4" refType="w" fact="0.1137"/>
                  <dgm:constr type="t" for="ch" forName="Child1Accent4" refType="h" fact="0.4506"/>
                  <dgm:constr type="w" for="ch" forName="Child1Accent4" refType="w" fact="0.0287"/>
                  <dgm:constr type="h" for="ch" forName="Child1Accent4" refType="h" fact="0.0988"/>
                  <dgm:constr type="l" for="ch" forName="Child1Accent5" refType="w" fact="0.057"/>
                  <dgm:constr type="t" for="ch" forName="Child1Accent5" refType="h" fact="0.4506"/>
                  <dgm:constr type="w" for="ch" forName="Child1Accent5" refType="w" fact="0.0287"/>
                  <dgm:constr type="h" for="ch" forName="Child1Accent5" refType="h" fact="0.0988"/>
                  <dgm:constr type="l" for="ch" forName="Child1Accent6" refType="w" fact="0.0002"/>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ParentAccent1" refType="w" fact="0.9713"/>
                  <dgm:constr type="t" for="ch" forName="ParentAccent1" refType="h" fact="0.4506"/>
                  <dgm:constr type="w" for="ch" forName="ParentAccent1" refType="w" fact="0.0287"/>
                  <dgm:constr type="h" for="ch" forName="ParentAccent1" refType="h" fact="0.0988"/>
                  <dgm:constr type="l" for="ch" forName="ParentAccent2" refType="w" fact="0.9187"/>
                  <dgm:constr type="t" for="ch" forName="ParentAccent2" refType="h" fact="0.4506"/>
                  <dgm:constr type="w" for="ch" forName="ParentAccent2" refType="w" fact="0.0287"/>
                  <dgm:constr type="h" for="ch" forName="ParentAccent2" refType="h" fact="0.0988"/>
                  <dgm:constr type="l" for="ch" forName="ParentAccent3" refType="w" fact="0.8661"/>
                  <dgm:constr type="t" for="ch" forName="ParentAccent3" refType="h" fact="0.4506"/>
                  <dgm:constr type="w" for="ch" forName="ParentAccent3" refType="w" fact="0.0287"/>
                  <dgm:constr type="h" for="ch" forName="ParentAccent3" refType="h" fact="0.0988"/>
                  <dgm:constr type="l" for="ch" forName="ParentAccent4" refType="w" fact="0.8136"/>
                  <dgm:constr type="t" for="ch" forName="ParentAccent4" refType="h" fact="0.4506"/>
                  <dgm:constr type="w" for="ch" forName="ParentAccent4" refType="w" fact="0.0287"/>
                  <dgm:constr type="h" for="ch" forName="ParentAccent4" refType="h" fact="0.0988"/>
                  <dgm:constr type="l" for="ch" forName="ParentAccent5" refType="w" fact="0.761"/>
                  <dgm:constr type="t" for="ch" forName="ParentAccent5" refType="h" fact="0.4506"/>
                  <dgm:constr type="w" for="ch" forName="ParentAccent5" refType="w" fact="0.0287"/>
                  <dgm:constr type="h" for="ch" forName="ParentAccent5" refType="h" fact="0.0988"/>
                  <dgm:constr type="l" for="ch" forName="ParentAccent6" refType="w" fact="0.6797"/>
                  <dgm:constr type="t" for="ch" forName="ParentAccent6" refType="h" fact="0.4012"/>
                  <dgm:constr type="w" for="ch" forName="ParentAccent6" refType="w" fact="0.0574"/>
                  <dgm:constr type="h" for="ch" forName="ParentAccent6" refType="h" fact="0.1976"/>
                  <dgm:constr type="l" for="ch" forName="ParentAccent7" refType="w" fact="0.9245"/>
                  <dgm:constr type="t" for="ch" forName="ParentAccent7" refType="h" fact="0.2465"/>
                  <dgm:constr type="w" for="ch" forName="ParentAccent7" refType="w" fact="0.0287"/>
                  <dgm:constr type="h" for="ch" forName="ParentAccent7" refType="h" fact="0.0988"/>
                  <dgm:constr type="l" for="ch" forName="ParentAccent8" refType="w" fact="0.9245"/>
                  <dgm:constr type="t" for="ch" forName="ParentAccent8" refType="h" fact="0.6562"/>
                  <dgm:constr type="w" for="ch" forName="ParentAccent8" refType="w" fact="0.0287"/>
                  <dgm:constr type="h" for="ch" forName="ParentAccent8" refType="h" fact="0.0988"/>
                  <dgm:constr type="l" for="ch" forName="ParentAccent9" refType="w" fact="0.9501"/>
                  <dgm:constr type="t" for="ch" forName="ParentAccent9" refType="h" fact="0.3353"/>
                  <dgm:constr type="w" for="ch" forName="ParentAccent9" refType="w" fact="0.0287"/>
                  <dgm:constr type="h" for="ch" forName="ParentAccent9" refType="h" fact="0.0988"/>
                  <dgm:constr type="l" for="ch" forName="ParentAccent10" refType="w" fact="0.9518"/>
                  <dgm:constr type="t" for="ch" forName="ParentAccent10" refType="h" fact="0.5679"/>
                  <dgm:constr type="w" for="ch" forName="ParentAccent10" refType="w" fact="0.0287"/>
                  <dgm:constr type="h" for="ch" forName="ParentAccent10" refType="h" fact="0.0988"/>
                  <dgm:constr type="l" for="ch" forName="Child1" refType="w" fact="0"/>
                  <dgm:constr type="t" for="ch" forName="Child1" refType="h" fact="0.1978"/>
                  <dgm:constr type="w" for="ch" forName="Child1" refType="w" fact="0.2544"/>
                  <dgm:constr type="h" for="ch" forName="Child1" refType="h" fact="0.2541"/>
                  <dgm:constr type="l" for="ch" forName="Parent" refType="w" fact="0.3653"/>
                  <dgm:constr type="t" for="ch" forName="Parent" refType="h" fact="0"/>
                  <dgm:constr type="w" for="ch" forName="Parent" refType="w" fact="0.2906"/>
                  <dgm:constr type="h" for="ch" forName="Parent" refType="h"/>
                </dgm:constrLst>
              </dgm:if>
              <dgm:if name="Name9" axis="ch" ptType="node" func="cnt" op="equ" val="2">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1" refType="w" fact="0.3436"/>
                  <dgm:constr type="t" for="ch" forName="Child2Accent1" refType="h" fact="0.8153"/>
                  <dgm:constr type="w" for="ch" forName="Child2Accent1" refType="w" fact="0.0574"/>
                  <dgm:constr type="h" for="ch" forName="Child2Accent1" refType="h" fact="0.1217"/>
                  <dgm:constr type="l" for="ch" forName="Child2Accent2" refType="w" fact="0.3068"/>
                  <dgm:constr type="t" for="ch" forName="Child2Accent2" refType="h" fact="0.9392"/>
                  <dgm:constr type="w" for="ch" forName="Child2Accent2" refType="w" fact="0.0287"/>
                  <dgm:constr type="h" for="ch" forName="Child2Accent2" refType="h" fact="0.0608"/>
                  <dgm:constr type="l" for="ch" forName="Child2Accent3" refType="w" fact="0.2455"/>
                  <dgm:constr type="t" for="ch" forName="Child2Accent3" refType="h" fact="0.9392"/>
                  <dgm:constr type="w" for="ch" forName="Child2Accent3" refType="w" fact="0.0287"/>
                  <dgm:constr type="h" for="ch" forName="Child2Accent3" refType="h" fact="0.0608"/>
                  <dgm:constr type="l" for="ch" forName="Child2Accent4" refType="w" fact="0.1842"/>
                  <dgm:constr type="t" for="ch" forName="Child2Accent4" refType="h" fact="0.9392"/>
                  <dgm:constr type="w" for="ch" forName="Child2Accent4" refType="w" fact="0.0287"/>
                  <dgm:constr type="h" for="ch" forName="Child2Accent4" refType="h" fact="0.0608"/>
                  <dgm:constr type="l" for="ch" forName="Child2Accent5" refType="w" fact="0.1229"/>
                  <dgm:constr type="t" for="ch" forName="Child2Accent5" refType="h" fact="0.9392"/>
                  <dgm:constr type="w" for="ch" forName="Child2Accent5" refType="w" fact="0.0287"/>
                  <dgm:constr type="h" for="ch" forName="Child2Accent5" refType="h" fact="0.0608"/>
                  <dgm:constr type="l" for="ch" forName="Child2Accent6" refType="w" fact="0.0615"/>
                  <dgm:constr type="t" for="ch" forName="Child2Accent6" refType="h" fact="0.9392"/>
                  <dgm:constr type="w" for="ch" forName="Child2Accent6" refType="w" fact="0.0287"/>
                  <dgm:constr type="h" for="ch" forName="Child2Accent6" refType="h" fact="0.0608"/>
                  <dgm:constr type="l" for="ch" forName="Child2Accent7" refType="w" fact="0.0002"/>
                  <dgm:constr type="t" for="ch" forName="Child2Accent7" refType="h" fact="0.9392"/>
                  <dgm:constr type="w" for="ch" forName="Child2Accent7" refType="w" fact="0.0287"/>
                  <dgm:constr type="h" for="ch" forName="Child2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2" refType="w" fact="0"/>
                  <dgm:constr type="t" for="ch" forName="Child2" refType="h" fact="0.7822"/>
                  <dgm:constr type="w" for="ch" forName="Child2" refType="w" fact="0.336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0" axis="ch" ptType="node" func="cnt" op="equ" val="3">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2Accent1" refType="w" fact="0.284"/>
                  <dgm:constr type="t" for="ch" forName="Child2Accent1" refType="h" fact="0.5207"/>
                  <dgm:constr type="w" for="ch" forName="Child2Accent1" refType="w" fact="0.0574"/>
                  <dgm:constr type="h" for="ch" forName="Child2Accent1" refType="h" fact="0.1217"/>
                  <dgm:constr type="l" for="ch" forName="Child2Accent2" refType="w" fact="0.2272"/>
                  <dgm:constr type="t" for="ch" forName="Child2Accent2" refType="h" fact="0.5511"/>
                  <dgm:constr type="w" for="ch" forName="Child2Accent2" refType="w" fact="0.0287"/>
                  <dgm:constr type="h" for="ch" forName="Child2Accent2" refType="h" fact="0.0608"/>
                  <dgm:constr type="l" for="ch" forName="Child2Accent3" refType="w" fact="0.1705"/>
                  <dgm:constr type="t" for="ch" forName="Child2Accent3" refType="h" fact="0.5511"/>
                  <dgm:constr type="w" for="ch" forName="Child2Accent3" refType="w" fact="0.0287"/>
                  <dgm:constr type="h" for="ch" forName="Child2Accent3" refType="h" fact="0.0608"/>
                  <dgm:constr type="l" for="ch" forName="Child2Accent4" refType="w" fact="0.1137"/>
                  <dgm:constr type="t" for="ch" forName="Child2Accent4" refType="h" fact="0.5511"/>
                  <dgm:constr type="w" for="ch" forName="Child2Accent4" refType="w" fact="0.0287"/>
                  <dgm:constr type="h" for="ch" forName="Child2Accent4"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2Accent5" refType="w" fact="0.057"/>
                  <dgm:constr type="t" for="ch" forName="Child2Accent5" refType="h" fact="0.5511"/>
                  <dgm:constr type="w" for="ch" forName="Child2Accent5" refType="w" fact="0.0287"/>
                  <dgm:constr type="h" for="ch" forName="Child2Accent5"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6" refType="w" fact="0.0002"/>
                  <dgm:constr type="t" for="ch" forName="Child2Accent6" refType="h" fact="0.5511"/>
                  <dgm:constr type="w" for="ch" forName="Child2Accent6" refType="w" fact="0.0287"/>
                  <dgm:constr type="h" for="ch" forName="Child2Accent6" refType="h" fact="0.0608"/>
                  <dgm:constr type="l" for="ch" forName="Child2Accent7" refType="w" fact="0"/>
                  <dgm:constr type="t" for="ch" forName="Child2Accent7" refType="h" fact="0"/>
                  <dgm:constr type="w" for="ch" forName="Child2Accent7" refType="w" fact="0"/>
                  <dgm:constr type="h" for="ch" forName="Child2Accent7" refType="h" fact="0"/>
                  <dgm:constr type="l" for="ch" forName="Child3Accent1" refType="w" fact="0.3436"/>
                  <dgm:constr type="t" for="ch" forName="Child3Accent1" refType="h" fact="0.8153"/>
                  <dgm:constr type="w" for="ch" forName="Child3Accent1" refType="w" fact="0.0574"/>
                  <dgm:constr type="h" for="ch" forName="Child3Accent1" refType="h" fact="0.1217"/>
                  <dgm:constr type="l" for="ch" forName="Child3Accent2" refType="w" fact="0.3068"/>
                  <dgm:constr type="t" for="ch" forName="Child3Accent2" refType="h" fact="0.9392"/>
                  <dgm:constr type="w" for="ch" forName="Child3Accent2" refType="w" fact="0.0287"/>
                  <dgm:constr type="h" for="ch" forName="Child3Accent2" refType="h" fact="0.0608"/>
                  <dgm:constr type="l" for="ch" forName="Child3Accent3" refType="w" fact="0.2455"/>
                  <dgm:constr type="t" for="ch" forName="Child3Accent3" refType="h" fact="0.9392"/>
                  <dgm:constr type="w" for="ch" forName="Child3Accent3" refType="w" fact="0.0287"/>
                  <dgm:constr type="h" for="ch" forName="Child3Accent3" refType="h" fact="0.0608"/>
                  <dgm:constr type="l" for="ch" forName="Child3Accent4" refType="w" fact="0.1842"/>
                  <dgm:constr type="t" for="ch" forName="Child3Accent4" refType="h" fact="0.9392"/>
                  <dgm:constr type="w" for="ch" forName="Child3Accent4" refType="w" fact="0.0287"/>
                  <dgm:constr type="h" for="ch" forName="Child3Accent4" refType="h" fact="0.0608"/>
                  <dgm:constr type="l" for="ch" forName="Child3Accent5" refType="w" fact="0.1229"/>
                  <dgm:constr type="t" for="ch" forName="Child3Accent5" refType="h" fact="0.9392"/>
                  <dgm:constr type="w" for="ch" forName="Child3Accent5" refType="w" fact="0.0287"/>
                  <dgm:constr type="h" for="ch" forName="Child3Accent5" refType="h" fact="0.0608"/>
                  <dgm:constr type="l" for="ch" forName="Child3Accent6" refType="w" fact="0.0615"/>
                  <dgm:constr type="t" for="ch" forName="Child3Accent6" refType="h" fact="0.9392"/>
                  <dgm:constr type="w" for="ch" forName="Child3Accent6" refType="w" fact="0.0287"/>
                  <dgm:constr type="h" for="ch" forName="Child3Accent6" refType="h" fact="0.0608"/>
                  <dgm:constr type="l" for="ch" forName="Child3Accent7" refType="w" fact="0.0002"/>
                  <dgm:constr type="t" for="ch" forName="Child3Accent7" refType="h" fact="0.9392"/>
                  <dgm:constr type="w" for="ch" forName="Child3Accent7" refType="w" fact="0.0287"/>
                  <dgm:constr type="h" for="ch" forName="Child3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3" refType="w" fact="0"/>
                  <dgm:constr type="t" for="ch" forName="Child3" refType="h" fact="0.7822"/>
                  <dgm:constr type="w" for="ch" forName="Child3" refType="w" fact="0.3364"/>
                  <dgm:constr type="h" for="ch" forName="Child3" refType="h" fact="0.1564"/>
                  <dgm:constr type="l" for="ch" forName="Child2" refType="w" fact="0"/>
                  <dgm:constr type="t" for="ch" forName="Child2" refType="h" fact="0.3955"/>
                  <dgm:constr type="w" for="ch" forName="Child2" refType="w" fact="0.254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1" axis="ch" ptType="node" func="cnt" op="equ" val="4">
                <dgm:alg type="composite">
                  <dgm:param type="ar" val="1.8304"/>
                </dgm:alg>
                <dgm:constrLst>
                  <dgm:constr type="l" for="ch" forName="Parent" refType="w" fact="0.3771"/>
                  <dgm:constr type="t" for="ch" forName="Parent" refType="h" fact="0.2946"/>
                  <dgm:constr type="w" for="ch" forName="Parent" refType="w" fact="0.2862"/>
                  <dgm:constr type="h" for="ch" forName="Parent" refType="h" fact="0.5239"/>
                  <dgm:constr type="l" for="ch" forName="Child1Accent1" refType="w" fact="0.3904"/>
                  <dgm:constr type="t" for="ch" forName="Child1Accent1" refType="h" fact="0.2104"/>
                  <dgm:constr type="w" for="ch" forName="Child1Accent1" refType="w" fact="0.0566"/>
                  <dgm:constr type="h" for="ch" forName="Child1Accent1" refType="h" fact="0.1035"/>
                  <dgm:constr type="l" for="ch" forName="Child1Accent3" refType="w" fact="0.3001"/>
                  <dgm:constr type="t" for="ch" forName="Child1Accent3" refType="h" fact="0.128"/>
                  <dgm:constr type="w" for="ch" forName="Child1Accent3" refType="w" fact="0.0283"/>
                  <dgm:constr type="h" for="ch" forName="Child1Accent3" refType="h" fact="0.0518"/>
                  <dgm:constr type="l" for="ch" forName="Child1Accent4" refType="w" fact="0.2418"/>
                  <dgm:constr type="t" for="ch" forName="Child1Accent4" refType="h" fact="0.128"/>
                  <dgm:constr type="w" for="ch" forName="Child1Accent4" refType="w" fact="0.0283"/>
                  <dgm:constr type="h" for="ch" forName="Child1Accent4" refType="h" fact="0.0518"/>
                  <dgm:constr type="l" for="ch" forName="Child1Accent5" refType="w" fact="0.1835"/>
                  <dgm:constr type="t" for="ch" forName="Child1Accent5" refType="h" fact="0.128"/>
                  <dgm:constr type="w" for="ch" forName="Child1Accent5" refType="w" fact="0.0283"/>
                  <dgm:constr type="h" for="ch" forName="Child1Accent5" refType="h" fact="0.0518"/>
                  <dgm:constr type="l" for="ch" forName="Child1Accent6" refType="w" fact="0.1252"/>
                  <dgm:constr type="t" for="ch" forName="Child1Accent6" refType="h" fact="0.128"/>
                  <dgm:constr type="w" for="ch" forName="Child1Accent6" refType="w" fact="0.0283"/>
                  <dgm:constr type="h" for="ch" forName="Child1Accent6" refType="h" fact="0.0518"/>
                  <dgm:constr type="l" for="ch" forName="Child3Accent1" refType="w" fact="0.3158"/>
                  <dgm:constr type="t" for="ch" forName="Child3Accent1" refType="h" fact="0.6212"/>
                  <dgm:constr type="w" for="ch" forName="Child3Accent1" refType="w" fact="0.0566"/>
                  <dgm:constr type="h" for="ch" forName="Child3Accent1" refType="h" fact="0.1035"/>
                  <dgm:constr type="l" for="ch" forName="Child3Accent2" refType="w" fact="0.2689"/>
                  <dgm:constr type="t" for="ch" forName="Child3Accent2" refType="h" fact="0.6828"/>
                  <dgm:constr type="w" for="ch" forName="Child3Accent2" refType="w" fact="0.0283"/>
                  <dgm:constr type="h" for="ch" forName="Child3Accent2" refType="h" fact="0.0518"/>
                  <dgm:constr type="l" for="ch" forName="Child3Accent4" refType="w" fact="0.1614"/>
                  <dgm:constr type="t" for="ch" forName="Child3Accent4" refType="h" fact="0.6828"/>
                  <dgm:constr type="w" for="ch" forName="Child3Accent4" refType="w" fact="0.0283"/>
                  <dgm:constr type="h" for="ch" forName="Child3Accent4" refType="h" fact="0.0518"/>
                  <dgm:constr type="l" for="ch" forName="Child3Accent5" refType="w" fact="0.1077"/>
                  <dgm:constr type="t" for="ch" forName="Child3Accent5" refType="h" fact="0.6828"/>
                  <dgm:constr type="w" for="ch" forName="Child3Accent5" refType="w" fact="0.0283"/>
                  <dgm:constr type="h" for="ch" forName="Child3Accent5" refType="h" fact="0.0518"/>
                  <dgm:constr type="l" for="ch" forName="Child1Accent7" refType="w" fact="0.0668"/>
                  <dgm:constr type="t" for="ch" forName="Child1Accent7" refType="h" fact="0.128"/>
                  <dgm:constr type="w" for="ch" forName="Child1Accent7" refType="w" fact="0.0283"/>
                  <dgm:constr type="h" for="ch" forName="Child1Accent7" refType="h" fact="0.0518"/>
                  <dgm:constr type="l" for="ch" forName="Child3Accent6" refType="w" fact="0.0539"/>
                  <dgm:constr type="t" for="ch" forName="Child3Accent6" refType="h" fact="0.6828"/>
                  <dgm:constr type="w" for="ch" forName="Child3Accent6" refType="w" fact="0.0283"/>
                  <dgm:constr type="h" for="ch" forName="Child3Accent6" refType="h" fact="0.0518"/>
                  <dgm:constr type="l" for="ch" forName="Child1Accent8" refType="w" fact="0.0085"/>
                  <dgm:constr type="t" for="ch" forName="Child1Accent8" refType="h" fact="0.128"/>
                  <dgm:constr type="w" for="ch" forName="Child1Accent8" refType="w" fact="0.0283"/>
                  <dgm:constr type="h" for="ch" forName="Child1Accent8" refType="h" fact="0.0518"/>
                  <dgm:constr type="l" for="ch" forName="Child1Accent9" refType="w" fact="0"/>
                  <dgm:constr type="t" for="ch" forName="Child1Accent9" refType="h" fact="0"/>
                  <dgm:constr type="w" for="ch" forName="Child1Accent9" refType="w" fact="0"/>
                  <dgm:constr type="h" for="ch" forName="Child1Accent9" refType="h" fact="0"/>
                  <dgm:constr type="l" for="ch" forName="Child3Accent7" refType="w" fact="0.0002"/>
                  <dgm:constr type="t" for="ch" forName="Child3Accent7" refType="h" fact="0.6828"/>
                  <dgm:constr type="w" for="ch" forName="Child3Accent7" refType="w" fact="0.0283"/>
                  <dgm:constr type="h" for="ch" forName="Child3Accent7" refType="h" fact="0.0518"/>
                  <dgm:constr type="l" for="ch" forName="Child4Accent1" refType="w" fact="0.3904"/>
                  <dgm:constr type="t" for="ch" forName="Child4Accent1" refType="h" fact="0.8"/>
                  <dgm:constr type="w" for="ch" forName="Child4Accent1" refType="w" fact="0.0566"/>
                  <dgm:constr type="h" for="ch" forName="Child4Accent1" refType="h" fact="0.1035"/>
                  <dgm:constr type="l" for="ch" forName="Child4Accent3" refType="w" fact="0.2998"/>
                  <dgm:constr type="t" for="ch" forName="Child4Accent3" refType="h" fact="0.9482"/>
                  <dgm:constr type="w" for="ch" forName="Child4Accent3" refType="w" fact="0.0283"/>
                  <dgm:constr type="h" for="ch" forName="Child4Accent3" refType="h" fact="0.0518"/>
                  <dgm:constr type="l" for="ch" forName="Child4Accent4" refType="w" fact="0.2415"/>
                  <dgm:constr type="t" for="ch" forName="Child4Accent4" refType="h" fact="0.9482"/>
                  <dgm:constr type="w" for="ch" forName="Child4Accent4" refType="w" fact="0.0283"/>
                  <dgm:constr type="h" for="ch" forName="Child4Accent4" refType="h" fact="0.0518"/>
                  <dgm:constr type="l" for="ch" forName="Child4Accent5" refType="w" fact="0.1833"/>
                  <dgm:constr type="t" for="ch" forName="Child4Accent5" refType="h" fact="0.9482"/>
                  <dgm:constr type="w" for="ch" forName="Child4Accent5" refType="w" fact="0.0283"/>
                  <dgm:constr type="h" for="ch" forName="Child4Accent5" refType="h" fact="0.0518"/>
                  <dgm:constr type="l" for="ch" forName="Child4Accent6" refType="w" fact="0.1251"/>
                  <dgm:constr type="t" for="ch" forName="Child4Accent6" refType="h" fact="0.9482"/>
                  <dgm:constr type="w" for="ch" forName="Child4Accent6" refType="w" fact="0.0283"/>
                  <dgm:constr type="h" for="ch" forName="Child4Accent6" refType="h" fact="0.0518"/>
                  <dgm:constr type="l" for="ch" forName="Child4Accent7" refType="w" fact="0.0668"/>
                  <dgm:constr type="t" for="ch" forName="Child4Accent7" refType="h" fact="0.9482"/>
                  <dgm:constr type="w" for="ch" forName="Child4Accent7" refType="w" fact="0.0283"/>
                  <dgm:constr type="h" for="ch" forName="Child4Accent7" refType="h" fact="0.0518"/>
                  <dgm:constr type="l" for="ch" forName="Child4Accent8" refType="w" fact="0.0086"/>
                  <dgm:constr type="t" for="ch" forName="Child4Accent8" refType="h" fact="0.9482"/>
                  <dgm:constr type="w" for="ch" forName="Child4Accent8" refType="w" fact="0.0283"/>
                  <dgm:constr type="h" for="ch" forName="Child4Accent8" refType="h" fact="0.0518"/>
                  <dgm:constr type="l" for="ch" forName="Child2Accent1" refType="w" fact="0.3158"/>
                  <dgm:constr type="t" for="ch" forName="Child2Accent1" refType="h" fact="0.3725"/>
                  <dgm:constr type="w" for="ch" forName="Child2Accent1" refType="w" fact="0.0566"/>
                  <dgm:constr type="h" for="ch" forName="Child2Accent1" refType="h" fact="0.1035"/>
                  <dgm:constr type="l" for="ch" forName="Child4Accent2" refType="w" fact="0.358"/>
                  <dgm:constr type="t" for="ch" forName="Child4Accent2" refType="h" fact="0.8993"/>
                  <dgm:constr type="w" for="ch" forName="Child4Accent2" refType="w" fact="0.0283"/>
                  <dgm:constr type="h" for="ch" forName="Child4Accent2" refType="h" fact="0.0518"/>
                  <dgm:constr type="l" for="ch" forName="Child1Accent2" refType="w" fact="0.3585"/>
                  <dgm:constr type="t" for="ch" forName="Child1Accent2" refType="h" fact="0.162"/>
                  <dgm:constr type="w" for="ch" forName="Child1Accent2" refType="w" fact="0.0283"/>
                  <dgm:constr type="h" for="ch" forName="Child1Accent2" refType="h" fact="0.0518"/>
                  <dgm:constr type="l" for="ch" forName="Child3Accent3" refType="w" fact="0.2151"/>
                  <dgm:constr type="t" for="ch" forName="Child3Accent3" refType="h" fact="0.6828"/>
                  <dgm:constr type="w" for="ch" forName="Child3Accent3" refType="w" fact="0.0283"/>
                  <dgm:constr type="h" for="ch" forName="Child3Accent3" refType="h" fact="0.0518"/>
                  <dgm:constr type="l" for="ch" forName="Child2Accent2" refType="w" fact="0.2689"/>
                  <dgm:constr type="t" for="ch" forName="Child2Accent2" refType="h" fact="0.3937"/>
                  <dgm:constr type="w" for="ch" forName="Child2Accent2" refType="w" fact="0.0283"/>
                  <dgm:constr type="h" for="ch" forName="Child2Accent2" refType="h" fact="0.0518"/>
                  <dgm:constr type="l" for="ch" forName="Child2Accent4" refType="w" fact="0.1614"/>
                  <dgm:constr type="t" for="ch" forName="Child2Accent4" refType="h" fact="0.3937"/>
                  <dgm:constr type="w" for="ch" forName="Child2Accent4" refType="w" fact="0.0283"/>
                  <dgm:constr type="h" for="ch" forName="Child2Accent4" refType="h" fact="0.0518"/>
                  <dgm:constr type="l" for="ch" forName="Child2Accent5" refType="w" fact="0.1077"/>
                  <dgm:constr type="t" for="ch" forName="Child2Accent5" refType="h" fact="0.3937"/>
                  <dgm:constr type="w" for="ch" forName="Child2Accent5" refType="w" fact="0.0283"/>
                  <dgm:constr type="h" for="ch" forName="Child2Accent5" refType="h" fact="0.0518"/>
                  <dgm:constr type="l" for="ch" forName="Child2Accent6" refType="w" fact="0.0539"/>
                  <dgm:constr type="t" for="ch" forName="Child2Accent6" refType="h" fact="0.3937"/>
                  <dgm:constr type="w" for="ch" forName="Child2Accent6" refType="w" fact="0.0283"/>
                  <dgm:constr type="h" for="ch" forName="Child2Accent6" refType="h" fact="0.0518"/>
                  <dgm:constr type="l" for="ch" forName="Child2Accent7" refType="w" fact="0.0002"/>
                  <dgm:constr type="t" for="ch" forName="Child2Accent7" refType="h" fact="0.3937"/>
                  <dgm:constr type="w" for="ch" forName="Child2Accent7" refType="w" fact="0.0283"/>
                  <dgm:constr type="h" for="ch" forName="Child2Accent7" refType="h" fact="0.0518"/>
                  <dgm:constr type="l" for="ch" forName="Child2Accent3" refType="w" fact="0.2151"/>
                  <dgm:constr type="t" for="ch" forName="Child2Accent3" refType="h" fact="0.3937"/>
                  <dgm:constr type="w" for="ch" forName="Child2Accent3" refType="w" fact="0.0283"/>
                  <dgm:constr type="h" for="ch" forName="Child2Accent3" refType="h" fact="0.0518"/>
                  <dgm:constr type="l" for="ch" forName="ParentAccent1" refType="w" fact="0.9717"/>
                  <dgm:constr type="t" for="ch" forName="ParentAccent1" refType="h" fact="0.5316"/>
                  <dgm:constr type="w" for="ch" forName="ParentAccent1" refType="w" fact="0.0283"/>
                  <dgm:constr type="h" for="ch" forName="ParentAccent1" refType="h" fact="0.0518"/>
                  <dgm:constr type="l" for="ch" forName="ParentAccent2" refType="w" fact="0.9199"/>
                  <dgm:constr type="t" for="ch" forName="ParentAccent2" refType="h" fact="0.5316"/>
                  <dgm:constr type="w" for="ch" forName="ParentAccent2" refType="w" fact="0.0283"/>
                  <dgm:constr type="h" for="ch" forName="ParentAccent2" refType="h" fact="0.0518"/>
                  <dgm:constr type="l" for="ch" forName="ParentAccent3" refType="w" fact="0.8682"/>
                  <dgm:constr type="t" for="ch" forName="ParentAccent3" refType="h" fact="0.5316"/>
                  <dgm:constr type="w" for="ch" forName="ParentAccent3" refType="w" fact="0.0283"/>
                  <dgm:constr type="h" for="ch" forName="ParentAccent3" refType="h" fact="0.0518"/>
                  <dgm:constr type="l" for="ch" forName="ParentAccent4" refType="w" fact="0.8164"/>
                  <dgm:constr type="t" for="ch" forName="ParentAccent4" refType="h" fact="0.5316"/>
                  <dgm:constr type="w" for="ch" forName="ParentAccent4" refType="w" fact="0.0283"/>
                  <dgm:constr type="h" for="ch" forName="ParentAccent4" refType="h" fact="0.0518"/>
                  <dgm:constr type="l" for="ch" forName="ParentAccent5" refType="w" fact="0.7646"/>
                  <dgm:constr type="t" for="ch" forName="ParentAccent5" refType="h" fact="0.5316"/>
                  <dgm:constr type="w" for="ch" forName="ParentAccent5" refType="w" fact="0.0283"/>
                  <dgm:constr type="h" for="ch" forName="ParentAccent5" refType="h" fact="0.0518"/>
                  <dgm:constr type="l" for="ch" forName="ParentAccent6" refType="w" fact="0.6846"/>
                  <dgm:constr type="t" for="ch" forName="ParentAccent6" refType="h" fact="0.5057"/>
                  <dgm:constr type="w" for="ch" forName="ParentAccent6" refType="w" fact="0.0566"/>
                  <dgm:constr type="h" for="ch" forName="ParentAccent6" refType="h" fact="0.1035"/>
                  <dgm:constr type="l" for="ch" forName="ParentAccent7" refType="w" fact="0.9256"/>
                  <dgm:constr type="t" for="ch" forName="ParentAccent7" refType="h" fact="0.4247"/>
                  <dgm:constr type="w" for="ch" forName="ParentAccent7" refType="w" fact="0.0283"/>
                  <dgm:constr type="h" for="ch" forName="ParentAccent7" refType="h" fact="0.0518"/>
                  <dgm:constr type="l" for="ch" forName="ParentAccent8" refType="w" fact="0.9256"/>
                  <dgm:constr type="t" for="ch" forName="ParentAccent8" refType="h" fact="0.6392"/>
                  <dgm:constr type="w" for="ch" forName="ParentAccent8" refType="w" fact="0.0283"/>
                  <dgm:constr type="h" for="ch" forName="ParentAccent8" refType="h" fact="0.0518"/>
                  <dgm:constr type="l" for="ch" forName="ParentAccent9" refType="w" fact="0.9509"/>
                  <dgm:constr type="t" for="ch" forName="ParentAccent9" refType="h" fact="0.4712"/>
                  <dgm:constr type="w" for="ch" forName="ParentAccent9" refType="w" fact="0.0283"/>
                  <dgm:constr type="h" for="ch" forName="ParentAccent9" refType="h" fact="0.0518"/>
                  <dgm:constr type="l" for="ch" forName="ParentAccent10" refType="w" fact="0.9525"/>
                  <dgm:constr type="t" for="ch" forName="ParentAccent10" refType="h" fact="0.593"/>
                  <dgm:constr type="w" for="ch" forName="ParentAccent10" refType="w" fact="0.0283"/>
                  <dgm:constr type="h" for="ch" forName="ParentAccent10" refType="h" fact="0.0518"/>
                  <dgm:constr type="l" for="ch" forName="Child4" refType="w" fact="0.0081"/>
                  <dgm:constr type="t" for="ch" forName="Child4" refType="h" fact="0.8184"/>
                  <dgm:constr type="w" for="ch" forName="Child4" refType="w" fact="0.3192"/>
                  <dgm:constr type="h" for="ch" forName="Child4" refType="h" fact="0.1294"/>
                  <dgm:constr type="l" for="ch" forName="Child3" refType="w" fact="0"/>
                  <dgm:constr type="t" for="ch" forName="Child3" refType="h" fact="0.5547"/>
                  <dgm:constr type="w" for="ch" forName="Child3" refType="w" fact="0.297"/>
                  <dgm:constr type="h" for="ch" forName="Child3" refType="h" fact="0.1294"/>
                  <dgm:constr type="l" for="ch" forName="Child2" refType="w" fact="0"/>
                  <dgm:constr type="t" for="ch" forName="Child2" refType="h" fact="0.2662"/>
                  <dgm:constr type="w" for="ch" forName="Child2" refType="w" fact="0.297"/>
                  <dgm:constr type="h" for="ch" forName="Child2" refType="h" fact="0.1294"/>
                  <dgm:constr type="l" for="ch" forName="Child1" refType="w" fact="0.0081"/>
                  <dgm:constr type="t" for="ch" forName="Child1" refType="h" fact="0"/>
                  <dgm:constr type="w" for="ch" forName="Child1" refType="w" fact="0.3192"/>
                  <dgm:constr type="h" for="ch" forName="Child1" refType="h" fact="0.1294"/>
                </dgm:constrLst>
              </dgm:if>
              <dgm:else name="Name12">
                <dgm:alg type="composite">
                  <dgm:param type="ar" val="1.3278"/>
                </dgm:alg>
                <dgm:constrLst>
                  <dgm:constr type="l" for="ch" forName="Child2Accent1" refType="w" fact="0.3436"/>
                  <dgm:constr type="t" for="ch" forName="Child2Accent1" refType="h" fact="0.3184"/>
                  <dgm:constr type="w" for="ch" forName="Child2Accent1" refType="w" fact="0.0574"/>
                  <dgm:constr type="h" for="ch" forName="Child2Accent1" refType="h" fact="0.0763"/>
                  <dgm:constr type="l" for="ch" forName="Child2Accent2" refType="w" fact="0.3068"/>
                  <dgm:constr type="t" for="ch" forName="Child2Accent2" refType="h" fact="0.2781"/>
                  <dgm:constr type="w" for="ch" forName="Child2Accent2" refType="w" fact="0.0287"/>
                  <dgm:constr type="h" for="ch" forName="Child2Accent2" refType="h" fact="0.0381"/>
                  <dgm:constr type="l" for="ch" forName="Child2Accent3" refType="w" fact="0.2455"/>
                  <dgm:constr type="t" for="ch" forName="Child2Accent3" refType="h" fact="0.2781"/>
                  <dgm:constr type="w" for="ch" forName="Child2Accent3" refType="w" fact="0.0287"/>
                  <dgm:constr type="h" for="ch" forName="Child2Accent3" refType="h" fact="0.0381"/>
                  <dgm:constr type="l" for="ch" forName="Child2Accent4" refType="w" fact="0.1842"/>
                  <dgm:constr type="t" for="ch" forName="Child2Accent4" refType="h" fact="0.2781"/>
                  <dgm:constr type="w" for="ch" forName="Child2Accent4" refType="w" fact="0.0287"/>
                  <dgm:constr type="h" for="ch" forName="Child2Accent4" refType="h" fact="0.0381"/>
                  <dgm:constr type="l" for="ch" forName="Child2Accent5" refType="w" fact="0.1229"/>
                  <dgm:constr type="t" for="ch" forName="Child2Accent5" refType="h" fact="0.2781"/>
                  <dgm:constr type="w" for="ch" forName="Child2Accent5" refType="w" fact="0.0287"/>
                  <dgm:constr type="h" for="ch" forName="Child2Accent5" refType="h" fact="0.0381"/>
                  <dgm:constr type="l" for="ch" forName="Child3Accent1" refType="w" fact="0.284"/>
                  <dgm:constr type="t" for="ch" forName="Child3Accent1" refType="h" fact="0.5061"/>
                  <dgm:constr type="w" for="ch" forName="Child3Accent1" refType="w" fact="0.0574"/>
                  <dgm:constr type="h" for="ch" forName="Child3Accent1" refType="h" fact="0.0763"/>
                  <dgm:constr type="l" for="ch" forName="Child3Accent2" refType="w" fact="0.2272"/>
                  <dgm:constr type="t" for="ch" forName="Child3Accent2" refType="h" fact="0.5252"/>
                  <dgm:constr type="w" for="ch" forName="Child3Accent2" refType="w" fact="0.0287"/>
                  <dgm:constr type="h" for="ch" forName="Child3Accent2" refType="h" fact="0.0381"/>
                  <dgm:constr type="l" for="ch" forName="Child3Accent3" refType="w" fact="0.1705"/>
                  <dgm:constr type="t" for="ch" forName="Child3Accent3" refType="h" fact="0.5252"/>
                  <dgm:constr type="w" for="ch" forName="Child3Accent3" refType="w" fact="0.0287"/>
                  <dgm:constr type="h" for="ch" forName="Child3Accent3" refType="h" fact="0.0381"/>
                  <dgm:constr type="l" for="ch" forName="Child3Accent4" refType="w" fact="0.1137"/>
                  <dgm:constr type="t" for="ch" forName="Child3Accent4" refType="h" fact="0.5252"/>
                  <dgm:constr type="w" for="ch" forName="Child3Accent4" refType="w" fact="0.0287"/>
                  <dgm:constr type="h" for="ch" forName="Child3Accent4" refType="h" fact="0.0381"/>
                  <dgm:constr type="l" for="ch" forName="Child2Accent6" refType="w" fact="0.0615"/>
                  <dgm:constr type="t" for="ch" forName="Child2Accent6" refType="h" fact="0.2781"/>
                  <dgm:constr type="w" for="ch" forName="Child2Accent6" refType="w" fact="0.0287"/>
                  <dgm:constr type="h" for="ch" forName="Child2Accent6" refType="h" fact="0.0381"/>
                  <dgm:constr type="l" for="ch" forName="Child3Accent5" refType="w" fact="0.057"/>
                  <dgm:constr type="t" for="ch" forName="Child3Accent5" refType="h" fact="0.5252"/>
                  <dgm:constr type="w" for="ch" forName="Child3Accent5" refType="w" fact="0.0287"/>
                  <dgm:constr type="h" for="ch" forName="Child3Accent5" refType="h" fact="0.0381"/>
                  <dgm:constr type="l" for="ch" forName="Child2Accent7" refType="w" fact="0.0002"/>
                  <dgm:constr type="t" for="ch" forName="Child2Accent7" refType="h" fact="0.2781"/>
                  <dgm:constr type="w" for="ch" forName="Child2Accent7" refType="w" fact="0.0287"/>
                  <dgm:constr type="h" for="ch" forName="Child2Accent7" refType="h" fact="0.0381"/>
                  <dgm:constr type="l" for="ch" forName="Child3Accent6" refType="w" fact="0.0002"/>
                  <dgm:constr type="t" for="ch" forName="Child3Accent6" refType="h" fact="0.5252"/>
                  <dgm:constr type="w" for="ch" forName="Child3Accent6" refType="w" fact="0.0287"/>
                  <dgm:constr type="h" for="ch" forName="Child3Accent6" refType="h" fact="0.0381"/>
                  <dgm:constr type="l" for="ch" forName="Child3Accent7" refType="w" fact="0"/>
                  <dgm:constr type="t" for="ch" forName="Child3Accent7" refType="h" fact="0"/>
                  <dgm:constr type="w" for="ch" forName="Child3Accent7" refType="w" fact="0"/>
                  <dgm:constr type="h" for="ch" forName="Child3Accent7" refType="h" fact="0"/>
                  <dgm:constr type="l" for="ch" forName="Child4Accent1" refType="w" fact="0.3436"/>
                  <dgm:constr type="t" for="ch" forName="Child4Accent1" refType="h" fact="0.6908"/>
                  <dgm:constr type="w" for="ch" forName="Child4Accent1" refType="w" fact="0.0574"/>
                  <dgm:constr type="h" for="ch" forName="Child4Accent1" refType="h" fact="0.0763"/>
                  <dgm:constr type="l" for="ch" forName="Child4Accent2" refType="w" fact="0.3068"/>
                  <dgm:constr type="t" for="ch" forName="Child4Accent2" refType="h" fact="0.7684"/>
                  <dgm:constr type="w" for="ch" forName="Child4Accent2" refType="w" fact="0.0287"/>
                  <dgm:constr type="h" for="ch" forName="Child4Accent2" refType="h" fact="0.0381"/>
                  <dgm:constr type="l" for="ch" forName="Child4Accent3" refType="w" fact="0.2455"/>
                  <dgm:constr type="t" for="ch" forName="Child4Accent3" refType="h" fact="0.7684"/>
                  <dgm:constr type="w" for="ch" forName="Child4Accent3" refType="w" fact="0.0287"/>
                  <dgm:constr type="h" for="ch" forName="Child4Accent3" refType="h" fact="0.0381"/>
                  <dgm:constr type="l" for="ch" forName="Child4Accent4" refType="w" fact="0.1842"/>
                  <dgm:constr type="t" for="ch" forName="Child4Accent4" refType="h" fact="0.7684"/>
                  <dgm:constr type="w" for="ch" forName="Child4Accent4" refType="w" fact="0.0287"/>
                  <dgm:constr type="h" for="ch" forName="Child4Accent4" refType="h" fact="0.0381"/>
                  <dgm:constr type="l" for="ch" forName="Child4Accent5" refType="w" fact="0.1229"/>
                  <dgm:constr type="t" for="ch" forName="Child4Accent5" refType="h" fact="0.7684"/>
                  <dgm:constr type="w" for="ch" forName="Child4Accent5" refType="w" fact="0.0287"/>
                  <dgm:constr type="h" for="ch" forName="Child4Accent5" refType="h" fact="0.0381"/>
                  <dgm:constr type="l" for="ch" forName="Child4Accent6" refType="w" fact="0.0615"/>
                  <dgm:constr type="t" for="ch" forName="Child4Accent6" refType="h" fact="0.7684"/>
                  <dgm:constr type="w" for="ch" forName="Child4Accent6" refType="w" fact="0.0287"/>
                  <dgm:constr type="h" for="ch" forName="Child4Accent6" refType="h" fact="0.0381"/>
                  <dgm:constr type="l" for="ch" forName="Child4Accent7" refType="w" fact="0.0002"/>
                  <dgm:constr type="t" for="ch" forName="Child4Accent7" refType="h" fact="0.7684"/>
                  <dgm:constr type="w" for="ch" forName="Child4Accent7" refType="w" fact="0.0287"/>
                  <dgm:constr type="h" for="ch" forName="Child4Accent7" refType="h" fact="0.0381"/>
                  <dgm:constr type="l" for="ch" forName="Child4Accent8" refType="w" fact="0"/>
                  <dgm:constr type="t" for="ch" forName="Child4Accent8" refType="h" fact="0"/>
                  <dgm:constr type="w" for="ch" forName="Child4Accent8" refType="w" fact="0"/>
                  <dgm:constr type="h" for="ch" forName="Child4Accent8" refType="h" fact="0"/>
                  <dgm:constr type="l" for="ch" forName="ParentAccent1" refType="w" fact="0.9713"/>
                  <dgm:constr type="t" for="ch" forName="ParentAccent1" refType="h" fact="0.5252"/>
                  <dgm:constr type="w" for="ch" forName="ParentAccent1" refType="w" fact="0.0287"/>
                  <dgm:constr type="h" for="ch" forName="ParentAccent1" refType="h" fact="0.0381"/>
                  <dgm:constr type="l" for="ch" forName="ParentAccent2" refType="w" fact="0.9187"/>
                  <dgm:constr type="t" for="ch" forName="ParentAccent2" refType="h" fact="0.5252"/>
                  <dgm:constr type="w" for="ch" forName="ParentAccent2" refType="w" fact="0.0287"/>
                  <dgm:constr type="h" for="ch" forName="ParentAccent2" refType="h" fact="0.0381"/>
                  <dgm:constr type="l" for="ch" forName="ParentAccent3" refType="w" fact="0.8661"/>
                  <dgm:constr type="t" for="ch" forName="ParentAccent3" refType="h" fact="0.5252"/>
                  <dgm:constr type="w" for="ch" forName="ParentAccent3" refType="w" fact="0.0287"/>
                  <dgm:constr type="h" for="ch" forName="ParentAccent3" refType="h" fact="0.0381"/>
                  <dgm:constr type="l" for="ch" forName="ParentAccent4" refType="w" fact="0.8136"/>
                  <dgm:constr type="t" for="ch" forName="ParentAccent4" refType="h" fact="0.5252"/>
                  <dgm:constr type="w" for="ch" forName="ParentAccent4" refType="w" fact="0.0287"/>
                  <dgm:constr type="h" for="ch" forName="ParentAccent4" refType="h" fact="0.0381"/>
                  <dgm:constr type="l" for="ch" forName="ParentAccent5" refType="w" fact="0.761"/>
                  <dgm:constr type="t" for="ch" forName="ParentAccent5" refType="h" fact="0.5252"/>
                  <dgm:constr type="w" for="ch" forName="ParentAccent5" refType="w" fact="0.0287"/>
                  <dgm:constr type="h" for="ch" forName="ParentAccent5" refType="h" fact="0.0381"/>
                  <dgm:constr type="l" for="ch" forName="ParentAccent6" refType="w" fact="0.6797"/>
                  <dgm:constr type="t" for="ch" forName="ParentAccent6" refType="h" fact="0.5061"/>
                  <dgm:constr type="w" for="ch" forName="ParentAccent6" refType="w" fact="0.0574"/>
                  <dgm:constr type="h" for="ch" forName="ParentAccent6" refType="h" fact="0.0763"/>
                  <dgm:constr type="l" for="ch" forName="ParentAccent7" refType="w" fact="0.9245"/>
                  <dgm:constr type="t" for="ch" forName="ParentAccent7" refType="h" fact="0.4464"/>
                  <dgm:constr type="w" for="ch" forName="ParentAccent7" refType="w" fact="0.0287"/>
                  <dgm:constr type="h" for="ch" forName="ParentAccent7" refType="h" fact="0.0381"/>
                  <dgm:constr type="l" for="ch" forName="ParentAccent8" refType="w" fact="0.9245"/>
                  <dgm:constr type="t" for="ch" forName="ParentAccent8" refType="h" fact="0.6045"/>
                  <dgm:constr type="w" for="ch" forName="ParentAccent8" refType="w" fact="0.0287"/>
                  <dgm:constr type="h" for="ch" forName="ParentAccent8" refType="h" fact="0.0381"/>
                  <dgm:constr type="l" for="ch" forName="ParentAccent9" refType="w" fact="0.9501"/>
                  <dgm:constr type="t" for="ch" forName="ParentAccent9" refType="h" fact="0.4807"/>
                  <dgm:constr type="w" for="ch" forName="ParentAccent9" refType="w" fact="0.0287"/>
                  <dgm:constr type="h" for="ch" forName="ParentAccent9" refType="h" fact="0.0381"/>
                  <dgm:constr type="l" for="ch" forName="ParentAccent10" refType="w" fact="0.9518"/>
                  <dgm:constr type="t" for="ch" forName="ParentAccent10" refType="h" fact="0.5705"/>
                  <dgm:constr type="w" for="ch" forName="ParentAccent10" refType="w" fact="0.0287"/>
                  <dgm:constr type="h" for="ch" forName="ParentAccent10" refType="h" fact="0.0381"/>
                  <dgm:constr type="l" for="ch" forName="Child1Accent1" refType="w" fact="0.4819"/>
                  <dgm:constr type="t" for="ch" forName="Child1Accent1" refType="h" fact="0.2457"/>
                  <dgm:constr type="w" for="ch" forName="Child1Accent1" refType="w" fact="0.0574"/>
                  <dgm:constr type="h" for="ch" forName="Child1Accent1" refType="h" fact="0.0763"/>
                  <dgm:constr type="l" for="ch" forName="Child1Accent4" refType="w" fact="0.3653"/>
                  <dgm:constr type="t" for="ch" forName="Child1Accent4" refType="h" fact="0.097"/>
                  <dgm:constr type="w" for="ch" forName="Child1Accent4" refType="w" fact="0.0287"/>
                  <dgm:constr type="h" for="ch" forName="Child1Accent4" refType="h" fact="0.0381"/>
                  <dgm:constr type="l" for="ch" forName="Child1Accent5" refType="w" fact="0.304"/>
                  <dgm:constr type="t" for="ch" forName="Child1Accent5" refType="h" fact="0.097"/>
                  <dgm:constr type="w" for="ch" forName="Child1Accent5" refType="w" fact="0.0287"/>
                  <dgm:constr type="h" for="ch" forName="Child1Accent5" refType="h" fact="0.0381"/>
                  <dgm:constr type="l" for="ch" forName="Child1Accent6" refType="w" fact="0.2426"/>
                  <dgm:constr type="t" for="ch" forName="Child1Accent6" refType="h" fact="0.097"/>
                  <dgm:constr type="w" for="ch" forName="Child1Accent6" refType="w" fact="0.0287"/>
                  <dgm:constr type="h" for="ch" forName="Child1Accent6" refType="h" fact="0.0381"/>
                  <dgm:constr type="l" for="ch" forName="Child1Accent7" refType="w" fact="0.1813"/>
                  <dgm:constr type="t" for="ch" forName="Child1Accent7" refType="h" fact="0.097"/>
                  <dgm:constr type="w" for="ch" forName="Child1Accent7" refType="w" fact="0.0287"/>
                  <dgm:constr type="h" for="ch" forName="Child1Accent7" refType="h" fact="0.0381"/>
                  <dgm:constr type="l" for="ch" forName="Child1Accent8" refType="w" fact="0.12"/>
                  <dgm:constr type="t" for="ch" forName="Child1Accent8" refType="h" fact="0.097"/>
                  <dgm:constr type="w" for="ch" forName="Child1Accent8" refType="w" fact="0.0287"/>
                  <dgm:constr type="h" for="ch" forName="Child1Accent8" refType="h" fact="0.0381"/>
                  <dgm:constr type="l" for="ch" forName="Child1Accent9" refType="w" fact="0.0587"/>
                  <dgm:constr type="t" for="ch" forName="Child1Accent9" refType="h" fact="0.097"/>
                  <dgm:constr type="w" for="ch" forName="Child1Accent9" refType="w" fact="0.0287"/>
                  <dgm:constr type="h" for="ch" forName="Child1Accent9" refType="h" fact="0.0381"/>
                  <dgm:constr type="l" for="ch" forName="Child5Accent1" refType="w" fact="0.4819"/>
                  <dgm:constr type="t" for="ch" forName="Child5Accent1" refType="h" fact="0.7601"/>
                  <dgm:constr type="w" for="ch" forName="Child5Accent1" refType="w" fact="0.0574"/>
                  <dgm:constr type="h" for="ch" forName="Child5Accent1" refType="h" fact="0.0763"/>
                  <dgm:constr type="l" for="ch" forName="Child5Accent4" refType="w" fact="0.3653"/>
                  <dgm:constr type="t" for="ch" forName="Child5Accent4" refType="h" fact="0.9619"/>
                  <dgm:constr type="w" for="ch" forName="Child5Accent4" refType="w" fact="0.0287"/>
                  <dgm:constr type="h" for="ch" forName="Child5Accent4" refType="h" fact="0.0381"/>
                  <dgm:constr type="l" for="ch" forName="Child5Accent5" refType="w" fact="0.304"/>
                  <dgm:constr type="t" for="ch" forName="Child5Accent5" refType="h" fact="0.9619"/>
                  <dgm:constr type="w" for="ch" forName="Child5Accent5" refType="w" fact="0.0287"/>
                  <dgm:constr type="h" for="ch" forName="Child5Accent5" refType="h" fact="0.0381"/>
                  <dgm:constr type="l" for="ch" forName="Child5Accent6" refType="w" fact="0.2426"/>
                  <dgm:constr type="t" for="ch" forName="Child5Accent6" refType="h" fact="0.9619"/>
                  <dgm:constr type="w" for="ch" forName="Child5Accent6" refType="w" fact="0.0287"/>
                  <dgm:constr type="h" for="ch" forName="Child5Accent6" refType="h" fact="0.0381"/>
                  <dgm:constr type="l" for="ch" forName="Child5Accent7" refType="w" fact="0.1813"/>
                  <dgm:constr type="t" for="ch" forName="Child5Accent7" refType="h" fact="0.9619"/>
                  <dgm:constr type="w" for="ch" forName="Child5Accent7" refType="w" fact="0.0287"/>
                  <dgm:constr type="h" for="ch" forName="Child5Accent7" refType="h" fact="0.0381"/>
                  <dgm:constr type="l" for="ch" forName="Child5Accent8" refType="w" fact="0.12"/>
                  <dgm:constr type="t" for="ch" forName="Child5Accent8" refType="h" fact="0.9619"/>
                  <dgm:constr type="w" for="ch" forName="Child5Accent8" refType="w" fact="0.0287"/>
                  <dgm:constr type="h" for="ch" forName="Child5Accent8" refType="h" fact="0.0381"/>
                  <dgm:constr type="l" for="ch" forName="Child5Accent9" refType="w" fact="0.0587"/>
                  <dgm:constr type="t" for="ch" forName="Child5Accent9" refType="h" fact="0.9619"/>
                  <dgm:constr type="w" for="ch" forName="Child5Accent9" refType="w" fact="0.0287"/>
                  <dgm:constr type="h" for="ch" forName="Child5Accent9" refType="h" fact="0.0381"/>
                  <dgm:constr type="l" for="ch" forName="Child5Accent2" refType="w" fact="0.453"/>
                  <dgm:constr type="t" for="ch" forName="Child5Accent2" refType="h" fact="0.8375"/>
                  <dgm:constr type="w" for="ch" forName="Child5Accent2" refType="w" fact="0.0287"/>
                  <dgm:constr type="h" for="ch" forName="Child5Accent2" refType="h" fact="0.0381"/>
                  <dgm:constr type="l" for="ch" forName="Child5Accent3" refType="w" fact="0.4118"/>
                  <dgm:constr type="t" for="ch" forName="Child5Accent3" refType="h" fact="0.8991"/>
                  <dgm:constr type="w" for="ch" forName="Child5Accent3" refType="w" fact="0.0287"/>
                  <dgm:constr type="h" for="ch" forName="Child5Accent3" refType="h" fact="0.0381"/>
                  <dgm:constr type="l" for="ch" forName="Child1Accent2" refType="w" fact="0.4458"/>
                  <dgm:constr type="t" for="ch" forName="Child1Accent2" refType="h" fact="0.2004"/>
                  <dgm:constr type="w" for="ch" forName="Child1Accent2" refType="w" fact="0.0287"/>
                  <dgm:constr type="h" for="ch" forName="Child1Accent2" refType="h" fact="0.0381"/>
                  <dgm:constr type="l" for="ch" forName="Child1Accent3" refType="w" fact="0.4054"/>
                  <dgm:constr type="t" for="ch" forName="Child1Accent3" refType="h" fact="0.1445"/>
                  <dgm:constr type="w" for="ch" forName="Child1Accent3" refType="w" fact="0.0287"/>
                  <dgm:constr type="h" for="ch" forName="Child1Accent3" refType="h" fact="0.0381"/>
                  <dgm:constr type="l" for="ch" forName="Child5" refType="w" fact="0.0581"/>
                  <dgm:constr type="t" for="ch" forName="Child5" refType="h" fact="0.8635"/>
                  <dgm:constr type="w" for="ch" forName="Child5" refType="w" fact="0.3364"/>
                  <dgm:constr type="h" for="ch" forName="Child5" refType="h" fact="0.0981"/>
                  <dgm:constr type="l" for="ch" forName="Child4" refType="w" fact="0"/>
                  <dgm:constr type="t" for="ch" forName="Child4" refType="h" fact="0.6701"/>
                  <dgm:constr type="w" for="ch" forName="Child4" refType="w" fact="0.3364"/>
                  <dgm:constr type="h" for="ch" forName="Child4" refType="h" fact="0.0981"/>
                  <dgm:constr type="l" for="ch" forName="Child3" refType="w" fact="0"/>
                  <dgm:constr type="t" for="ch" forName="Child3" refType="h" fact="0.4276"/>
                  <dgm:constr type="w" for="ch" forName="Child3" refType="w" fact="0.2544"/>
                  <dgm:constr type="h" for="ch" forName="Child3" refType="h" fact="0.0981"/>
                  <dgm:constr type="l" for="ch" forName="Child2" refType="w" fact="0"/>
                  <dgm:constr type="t" for="ch" forName="Child2" refType="h" fact="0.1798"/>
                  <dgm:constr type="w" for="ch" forName="Child2" refType="w" fact="0.3364"/>
                  <dgm:constr type="h" for="ch" forName="Child2" refType="h" fact="0.0981"/>
                  <dgm:constr type="l" for="ch" forName="Child1" refType="w" fact="0.0581"/>
                  <dgm:constr type="t" for="ch" forName="Child1" refType="h" fact="0"/>
                  <dgm:constr type="w" for="ch" forName="Child1" refType="w" fact="0.3364"/>
                  <dgm:constr type="h" for="ch" forName="Child1" refType="h" fact="0.0981"/>
                  <dgm:constr type="l" for="ch" forName="Parent" refType="w" fact="0.3653"/>
                  <dgm:constr type="t" for="ch" forName="Parent" refType="h" fact="0.3513"/>
                  <dgm:constr type="w" for="ch" forName="Parent" refType="w" fact="0.2906"/>
                  <dgm:constr type="h" for="ch" forName="Parent" refType="h" fact="0.3859"/>
                </dgm:constrLst>
              </dgm:else>
            </dgm:choose>
          </dgm:if>
          <dgm:else name="Name13">
            <dgm:choose name="Name14">
              <dgm:if name="Name15" axis="ch" ptType="node" func="cnt" op="equ" val="0">
                <dgm:alg type="composite">
                  <dgm:param type="ar" val="2.1059"/>
                </dgm:alg>
                <dgm:constrLst>
                  <dgm:constr type="r" for="ch" forName="Parent" refType="w"/>
                  <dgm:constr type="t" for="ch" forName="Parent" refType="h" fact="0"/>
                  <dgm:constr type="w" for="ch" forName="Parent" refType="w" fact="0.4749"/>
                  <dgm:constr type="h" for="ch" forName="Parent" refType="h"/>
                  <dgm:constr type="r" for="ch" forName="ParentAccent1" refType="w" fact="0.0469"/>
                  <dgm:constr type="t" for="ch" forName="ParentAccent1" refType="h" fact="0.4506"/>
                  <dgm:constr type="w" for="ch" forName="ParentAccent1" refType="w" fact="0.0469"/>
                  <dgm:constr type="h" for="ch" forName="ParentAccent1" refType="h" fact="0.0988"/>
                  <dgm:constr type="r" for="ch" forName="ParentAccent2" refType="w" fact="0.1266"/>
                  <dgm:constr type="t" for="ch" forName="ParentAccent2" refType="h" fact="0.4506"/>
                  <dgm:constr type="w" for="ch" forName="ParentAccent2" refType="w" fact="0.0469"/>
                  <dgm:constr type="h" for="ch" forName="ParentAccent2" refType="h" fact="0.0988"/>
                  <dgm:constr type="r" for="ch" forName="ParentAccent3" refType="w" fact="0.2063"/>
                  <dgm:constr type="t" for="ch" forName="ParentAccent3" refType="h" fact="0.4506"/>
                  <dgm:constr type="w" for="ch" forName="ParentAccent3" refType="w" fact="0.0469"/>
                  <dgm:constr type="h" for="ch" forName="ParentAccent3" refType="h" fact="0.0988"/>
                  <dgm:constr type="r" for="ch" forName="ParentAccent4" refType="w" fact="0.286"/>
                  <dgm:constr type="t" for="ch" forName="ParentAccent4" refType="h" fact="0.4506"/>
                  <dgm:constr type="w" for="ch" forName="ParentAccent4" refType="w" fact="0.0469"/>
                  <dgm:constr type="h" for="ch" forName="ParentAccent4" refType="h" fact="0.0988"/>
                  <dgm:constr type="r" for="ch" forName="ParentAccent5" refType="w" fact="0.3657"/>
                  <dgm:constr type="t" for="ch" forName="ParentAccent5" refType="h" fact="0.4506"/>
                  <dgm:constr type="w" for="ch" forName="ParentAccent5" refType="w" fact="0.0469"/>
                  <dgm:constr type="h" for="ch" forName="ParentAccent5" refType="h" fact="0.0988"/>
                  <dgm:constr type="r" for="ch" forName="ParentAccent6" refType="w" fact="0.4924"/>
                  <dgm:constr type="t" for="ch" forName="ParentAccent6" refType="h" fact="0.4012"/>
                  <dgm:constr type="w" for="ch" forName="ParentAccent6" refType="w" fact="0.0939"/>
                  <dgm:constr type="h" for="ch" forName="ParentAccent6" refType="h" fact="0.1976"/>
                  <dgm:constr type="r" for="ch" forName="ParentAccent7" refType="w" fact="0.1234"/>
                  <dgm:constr type="t" for="ch" forName="ParentAccent7" refType="h" fact="0.2465"/>
                  <dgm:constr type="w" for="ch" forName="ParentAccent7" refType="w" fact="0.0469"/>
                  <dgm:constr type="h" for="ch" forName="ParentAccent7" refType="h" fact="0.0988"/>
                  <dgm:constr type="r" for="ch" forName="ParentAccent8" refType="w" fact="0.1234"/>
                  <dgm:constr type="t" for="ch" forName="ParentAccent8" refType="h" fact="0.6562"/>
                  <dgm:constr type="w" for="ch" forName="ParentAccent8" refType="w" fact="0.0469"/>
                  <dgm:constr type="h" for="ch" forName="ParentAccent8" refType="h" fact="0.0988"/>
                  <dgm:constr type="r" for="ch" forName="ParentAccent9" refType="w" fact="0.0815"/>
                  <dgm:constr type="t" for="ch" forName="ParentAccent9" refType="h" fact="0.3353"/>
                  <dgm:constr type="w" for="ch" forName="ParentAccent9" refType="w" fact="0.0469"/>
                  <dgm:constr type="h" for="ch" forName="ParentAccent9" refType="h" fact="0.0988"/>
                  <dgm:constr type="r" for="ch" forName="ParentAccent10" refType="w" fact="0.0787"/>
                  <dgm:constr type="t" for="ch" forName="ParentAccent10" refType="h" fact="0.5679"/>
                  <dgm:constr type="w" for="ch" forName="ParentAccent10" refType="w" fact="0.0469"/>
                  <dgm:constr type="h" for="ch" forName="ParentAccent10" refType="h" fact="0.0988"/>
                </dgm:constrLst>
              </dgm:if>
              <dgm:if name="Name16" axis="ch" ptType="node" func="cnt" op="equ" val="1">
                <dgm:alg type="composite">
                  <dgm:param type="ar" val="3.4411"/>
                </dgm:alg>
                <dgm:constrLst>
                  <dgm:constr type="primFontSz" for="des" forName="Child1" val="65"/>
                  <dgm:constr type="primFontSz" for="des" forName="Child1" refType="primFontSz" refFor="des" refForName="Parent" op="lte"/>
                  <dgm:constr type="r" for="ch" forName="Child1Accent1" refType="w" fact="0.716"/>
                  <dgm:constr type="t" for="ch" forName="Child1Accent1" refType="h" fact="0.4012"/>
                  <dgm:constr type="w" for="ch" forName="Child1Accent1" refType="w" fact="0.0574"/>
                  <dgm:constr type="h" for="ch" forName="Child1Accent1" refType="h" fact="0.1976"/>
                  <dgm:constr type="r" for="ch" forName="Child1Accent2" refType="w" fact="0.7728"/>
                  <dgm:constr type="t" for="ch" forName="Child1Accent2" refType="h" fact="0.4506"/>
                  <dgm:constr type="w" for="ch" forName="Child1Accent2" refType="w" fact="0.0287"/>
                  <dgm:constr type="h" for="ch" forName="Child1Accent2" refType="h" fact="0.0988"/>
                  <dgm:constr type="r" for="ch" forName="Child1Accent3" refType="w" fact="0.8295"/>
                  <dgm:constr type="t" for="ch" forName="Child1Accent3" refType="h" fact="0.4506"/>
                  <dgm:constr type="w" for="ch" forName="Child1Accent3" refType="w" fact="0.0287"/>
                  <dgm:constr type="h" for="ch" forName="Child1Accent3" refType="h" fact="0.0988"/>
                  <dgm:constr type="r" for="ch" forName="Child1Accent4" refType="w" fact="0.8863"/>
                  <dgm:constr type="t" for="ch" forName="Child1Accent4" refType="h" fact="0.4506"/>
                  <dgm:constr type="w" for="ch" forName="Child1Accent4" refType="w" fact="0.0287"/>
                  <dgm:constr type="h" for="ch" forName="Child1Accent4" refType="h" fact="0.0988"/>
                  <dgm:constr type="r" for="ch" forName="Child1Accent5" refType="w" fact="0.943"/>
                  <dgm:constr type="t" for="ch" forName="Child1Accent5" refType="h" fact="0.4506"/>
                  <dgm:constr type="w" for="ch" forName="Child1Accent5" refType="w" fact="0.0287"/>
                  <dgm:constr type="h" for="ch" forName="Child1Accent5" refType="h" fact="0.0988"/>
                  <dgm:constr type="r" for="ch" forName="Child1Accent6" refType="w" fact="0.9998"/>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ParentAccent1" refType="w" fact="0.0287"/>
                  <dgm:constr type="t" for="ch" forName="ParentAccent1" refType="h" fact="0.4506"/>
                  <dgm:constr type="w" for="ch" forName="ParentAccent1" refType="w" fact="0.0287"/>
                  <dgm:constr type="h" for="ch" forName="ParentAccent1" refType="h" fact="0.0988"/>
                  <dgm:constr type="r" for="ch" forName="ParentAccent2" refType="w" fact="0.0813"/>
                  <dgm:constr type="t" for="ch" forName="ParentAccent2" refType="h" fact="0.4506"/>
                  <dgm:constr type="w" for="ch" forName="ParentAccent2" refType="w" fact="0.0287"/>
                  <dgm:constr type="h" for="ch" forName="ParentAccent2" refType="h" fact="0.0988"/>
                  <dgm:constr type="r" for="ch" forName="ParentAccent3" refType="w" fact="0.1339"/>
                  <dgm:constr type="t" for="ch" forName="ParentAccent3" refType="h" fact="0.4506"/>
                  <dgm:constr type="w" for="ch" forName="ParentAccent3" refType="w" fact="0.0287"/>
                  <dgm:constr type="h" for="ch" forName="ParentAccent3" refType="h" fact="0.0988"/>
                  <dgm:constr type="r" for="ch" forName="ParentAccent4" refType="w" fact="0.1864"/>
                  <dgm:constr type="t" for="ch" forName="ParentAccent4" refType="h" fact="0.4506"/>
                  <dgm:constr type="w" for="ch" forName="ParentAccent4" refType="w" fact="0.0287"/>
                  <dgm:constr type="h" for="ch" forName="ParentAccent4" refType="h" fact="0.0988"/>
                  <dgm:constr type="r" for="ch" forName="ParentAccent5" refType="w" fact="0.239"/>
                  <dgm:constr type="t" for="ch" forName="ParentAccent5" refType="h" fact="0.4506"/>
                  <dgm:constr type="w" for="ch" forName="ParentAccent5" refType="w" fact="0.0287"/>
                  <dgm:constr type="h" for="ch" forName="ParentAccent5" refType="h" fact="0.0988"/>
                  <dgm:constr type="r" for="ch" forName="ParentAccent6" refType="w" fact="0.3203"/>
                  <dgm:constr type="t" for="ch" forName="ParentAccent6" refType="h" fact="0.4012"/>
                  <dgm:constr type="w" for="ch" forName="ParentAccent6" refType="w" fact="0.0574"/>
                  <dgm:constr type="h" for="ch" forName="ParentAccent6" refType="h" fact="0.1976"/>
                  <dgm:constr type="r" for="ch" forName="ParentAccent7" refType="w" fact="0.0755"/>
                  <dgm:constr type="t" for="ch" forName="ParentAccent7" refType="h" fact="0.2465"/>
                  <dgm:constr type="w" for="ch" forName="ParentAccent7" refType="w" fact="0.0287"/>
                  <dgm:constr type="h" for="ch" forName="ParentAccent7" refType="h" fact="0.0988"/>
                  <dgm:constr type="r" for="ch" forName="ParentAccent8" refType="w" fact="0.0755"/>
                  <dgm:constr type="t" for="ch" forName="ParentAccent8" refType="h" fact="0.6562"/>
                  <dgm:constr type="w" for="ch" forName="ParentAccent8" refType="w" fact="0.0287"/>
                  <dgm:constr type="h" for="ch" forName="ParentAccent8" refType="h" fact="0.0988"/>
                  <dgm:constr type="r" for="ch" forName="ParentAccent9" refType="w" fact="0.0499"/>
                  <dgm:constr type="t" for="ch" forName="ParentAccent9" refType="h" fact="0.3353"/>
                  <dgm:constr type="w" for="ch" forName="ParentAccent9" refType="w" fact="0.0287"/>
                  <dgm:constr type="h" for="ch" forName="ParentAccent9" refType="h" fact="0.0988"/>
                  <dgm:constr type="r" for="ch" forName="ParentAccent10" refType="w" fact="0.0482"/>
                  <dgm:constr type="t" for="ch" forName="ParentAccent10" refType="h" fact="0.5679"/>
                  <dgm:constr type="w" for="ch" forName="ParentAccent10" refType="w" fact="0.0287"/>
                  <dgm:constr type="h" for="ch" forName="ParentAccent10" refType="h" fact="0.0988"/>
                  <dgm:constr type="r" for="ch" forName="Child1" refType="w"/>
                  <dgm:constr type="t" for="ch" forName="Child1" refType="h" fact="0.1978"/>
                  <dgm:constr type="w" for="ch" forName="Child1" refType="w" fact="0.2544"/>
                  <dgm:constr type="h" for="ch" forName="Child1" refType="h" fact="0.2541"/>
                  <dgm:constr type="r" for="ch" forName="Parent" refType="w" fact="0.6347"/>
                  <dgm:constr type="t" for="ch" forName="Parent" refType="h" fact="0"/>
                  <dgm:constr type="w" for="ch" forName="Parent" refType="w" fact="0.2906"/>
                  <dgm:constr type="h" for="ch" forName="Parent" refType="h"/>
                </dgm:constrLst>
              </dgm:if>
              <dgm:if name="Name17" axis="ch" ptType="node" func="cnt" op="equ" val="2">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Child2Accent1" refType="w" fact="0.6564"/>
                  <dgm:constr type="t" for="ch" forName="Child2Accent1" refType="h" fact="0.8153"/>
                  <dgm:constr type="w" for="ch" forName="Child2Accent1" refType="w" fact="0.0574"/>
                  <dgm:constr type="h" for="ch" forName="Child2Accent1" refType="h" fact="0.1217"/>
                  <dgm:constr type="r" for="ch" forName="Child2Accent2" refType="w" fact="0.6932"/>
                  <dgm:constr type="t" for="ch" forName="Child2Accent2" refType="h" fact="0.9392"/>
                  <dgm:constr type="w" for="ch" forName="Child2Accent2" refType="w" fact="0.0287"/>
                  <dgm:constr type="h" for="ch" forName="Child2Accent2" refType="h" fact="0.0608"/>
                  <dgm:constr type="r" for="ch" forName="Child2Accent3" refType="w" fact="0.7545"/>
                  <dgm:constr type="t" for="ch" forName="Child2Accent3" refType="h" fact="0.9392"/>
                  <dgm:constr type="w" for="ch" forName="Child2Accent3" refType="w" fact="0.0287"/>
                  <dgm:constr type="h" for="ch" forName="Child2Accent3" refType="h" fact="0.0608"/>
                  <dgm:constr type="r" for="ch" forName="Child2Accent4" refType="w" fact="0.8158"/>
                  <dgm:constr type="t" for="ch" forName="Child2Accent4" refType="h" fact="0.9392"/>
                  <dgm:constr type="w" for="ch" forName="Child2Accent4" refType="w" fact="0.0287"/>
                  <dgm:constr type="h" for="ch" forName="Child2Accent4" refType="h" fact="0.0608"/>
                  <dgm:constr type="r" for="ch" forName="Child2Accent5" refType="w" fact="0.8771"/>
                  <dgm:constr type="t" for="ch" forName="Child2Accent5" refType="h" fact="0.9392"/>
                  <dgm:constr type="w" for="ch" forName="Child2Accent5" refType="w" fact="0.0287"/>
                  <dgm:constr type="h" for="ch" forName="Child2Accent5" refType="h" fact="0.0608"/>
                  <dgm:constr type="r" for="ch" forName="Child2Accent6" refType="w" fact="0.9385"/>
                  <dgm:constr type="t" for="ch" forName="Child2Accent6" refType="h" fact="0.9392"/>
                  <dgm:constr type="w" for="ch" forName="Child2Accent6" refType="w" fact="0.0287"/>
                  <dgm:constr type="h" for="ch" forName="Child2Accent6" refType="h" fact="0.0608"/>
                  <dgm:constr type="r" for="ch" forName="Child2Accent7" refType="w" fact="0.9998"/>
                  <dgm:constr type="t" for="ch" forName="Child2Accent7" refType="h" fact="0.9392"/>
                  <dgm:constr type="w" for="ch" forName="Child2Accent7" refType="w" fact="0.0287"/>
                  <dgm:constr type="h" for="ch" forName="Child2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2" refType="w"/>
                  <dgm:constr type="t" for="ch" forName="Child2" refType="h" fact="0.7822"/>
                  <dgm:constr type="w" for="ch" forName="Child2" refType="w" fact="0.336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8" axis="ch" ptType="node" func="cnt" op="equ" val="3">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r" for="ch" forName="Child1Accent8" refType="w" fact="0"/>
                  <dgm:constr type="t" for="ch" forName="Child1Accent8" refType="h" fact="0"/>
                  <dgm:constr type="w" for="ch" forName="Child1Accent8" refType="w" fact="0"/>
                  <dgm:constr type="h" for="ch" forName="Child1Accent8" refType="h" fact="0"/>
                  <dgm:constr type="r" for="ch" forName="Child1Accent9" refType="w" fact="0"/>
                  <dgm:constr type="t" for="ch" forName="Child1Accent9" refType="h" fact="0"/>
                  <dgm:constr type="w" for="ch" forName="Child1Accent9" refType="w" fact="0"/>
                  <dgm:constr type="h" for="ch" forName="Child1Accent9" refType="h" fact="0"/>
                  <dgm:constr type="r" for="ch" forName="Child2Accent1" refType="w" fact="0.716"/>
                  <dgm:constr type="t" for="ch" forName="Child2Accent1" refType="h" fact="0.5207"/>
                  <dgm:constr type="w" for="ch" forName="Child2Accent1" refType="w" fact="0.0574"/>
                  <dgm:constr type="h" for="ch" forName="Child2Accent1" refType="h" fact="0.1217"/>
                  <dgm:constr type="r" for="ch" forName="Child2Accent2" refType="w" fact="0.7728"/>
                  <dgm:constr type="t" for="ch" forName="Child2Accent2" refType="h" fact="0.5511"/>
                  <dgm:constr type="w" for="ch" forName="Child2Accent2" refType="w" fact="0.0287"/>
                  <dgm:constr type="h" for="ch" forName="Child2Accent2" refType="h" fact="0.0608"/>
                  <dgm:constr type="r" for="ch" forName="Child2Accent3" refType="w" fact="0.8295"/>
                  <dgm:constr type="t" for="ch" forName="Child2Accent3" refType="h" fact="0.5511"/>
                  <dgm:constr type="w" for="ch" forName="Child2Accent3" refType="w" fact="0.0287"/>
                  <dgm:constr type="h" for="ch" forName="Child2Accent3" refType="h" fact="0.0608"/>
                  <dgm:constr type="r" for="ch" forName="Child2Accent4" refType="w" fact="0.8863"/>
                  <dgm:constr type="t" for="ch" forName="Child2Accent4" refType="h" fact="0.5511"/>
                  <dgm:constr type="w" for="ch" forName="Child2Accent4" refType="w" fact="0.0287"/>
                  <dgm:constr type="h" for="ch" forName="Child2Accent4" refType="h" fact="0.0608"/>
                  <dgm:constr type="r" for="ch" forName="Child2Accent5" refType="w" fact="0.943"/>
                  <dgm:constr type="t" for="ch" forName="Child2Accent5" refType="h" fact="0.5511"/>
                  <dgm:constr type="w" for="ch" forName="Child2Accent5" refType="w" fact="0.0287"/>
                  <dgm:constr type="h" for="ch" forName="Child2Accent5" refType="h" fact="0.0608"/>
                  <dgm:constr type="r" for="ch" forName="Child2Accent6" refType="w" fact="0.9998"/>
                  <dgm:constr type="t" for="ch" forName="Child2Accent6" refType="h" fact="0.5511"/>
                  <dgm:constr type="w" for="ch" forName="Child2Accent6" refType="w" fact="0.0287"/>
                  <dgm:constr type="h" for="ch" forName="Child2Accent6" refType="h" fact="0.0608"/>
                  <dgm:constr type="r" for="ch" forName="Child2Accent7" refType="w" fact="0"/>
                  <dgm:constr type="t" for="ch" forName="Child2Accent7" refType="h" fact="0"/>
                  <dgm:constr type="w" for="ch" forName="Child2Accent7" refType="w" fact="0"/>
                  <dgm:constr type="h" for="ch" forName="Child2Accent7" refType="h" fact="0"/>
                  <dgm:constr type="r" for="ch" forName="Child3Accent1" refType="w" fact="0.6564"/>
                  <dgm:constr type="t" for="ch" forName="Child3Accent1" refType="h" fact="0.8153"/>
                  <dgm:constr type="w" for="ch" forName="Child3Accent1" refType="w" fact="0.0574"/>
                  <dgm:constr type="h" for="ch" forName="Child3Accent1" refType="h" fact="0.1217"/>
                  <dgm:constr type="r" for="ch" forName="Child3Accent2" refType="w" fact="0.6932"/>
                  <dgm:constr type="t" for="ch" forName="Child3Accent2" refType="h" fact="0.9392"/>
                  <dgm:constr type="w" for="ch" forName="Child3Accent2" refType="w" fact="0.0287"/>
                  <dgm:constr type="h" for="ch" forName="Child3Accent2" refType="h" fact="0.0608"/>
                  <dgm:constr type="r" for="ch" forName="Child3Accent3" refType="w" fact="0.7545"/>
                  <dgm:constr type="t" for="ch" forName="Child3Accent3" refType="h" fact="0.9392"/>
                  <dgm:constr type="w" for="ch" forName="Child3Accent3" refType="w" fact="0.0287"/>
                  <dgm:constr type="h" for="ch" forName="Child3Accent3" refType="h" fact="0.0608"/>
                  <dgm:constr type="r" for="ch" forName="Child3Accent4" refType="w" fact="0.8158"/>
                  <dgm:constr type="t" for="ch" forName="Child3Accent4" refType="h" fact="0.9392"/>
                  <dgm:constr type="w" for="ch" forName="Child3Accent4" refType="w" fact="0.0287"/>
                  <dgm:constr type="h" for="ch" forName="Child3Accent4" refType="h" fact="0.0608"/>
                  <dgm:constr type="r" for="ch" forName="Child3Accent5" refType="w" fact="0.8771"/>
                  <dgm:constr type="t" for="ch" forName="Child3Accent5" refType="h" fact="0.9392"/>
                  <dgm:constr type="w" for="ch" forName="Child3Accent5" refType="w" fact="0.0287"/>
                  <dgm:constr type="h" for="ch" forName="Child3Accent5" refType="h" fact="0.0608"/>
                  <dgm:constr type="r" for="ch" forName="Child3Accent6" refType="w" fact="0.9385"/>
                  <dgm:constr type="t" for="ch" forName="Child3Accent6" refType="h" fact="0.9392"/>
                  <dgm:constr type="w" for="ch" forName="Child3Accent6" refType="w" fact="0.0287"/>
                  <dgm:constr type="h" for="ch" forName="Child3Accent6" refType="h" fact="0.0608"/>
                  <dgm:constr type="r" for="ch" forName="Child3Accent7" refType="w" fact="0.9998"/>
                  <dgm:constr type="t" for="ch" forName="Child3Accent7" refType="h" fact="0.9392"/>
                  <dgm:constr type="w" for="ch" forName="Child3Accent7" refType="w" fact="0.0287"/>
                  <dgm:constr type="h" for="ch" forName="Child3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3" refType="w"/>
                  <dgm:constr type="t" for="ch" forName="Child3" refType="h" fact="0.7822"/>
                  <dgm:constr type="w" for="ch" forName="Child3" refType="w" fact="0.3364"/>
                  <dgm:constr type="h" for="ch" forName="Child3" refType="h" fact="0.1564"/>
                  <dgm:constr type="r" for="ch" forName="Child2" refType="w"/>
                  <dgm:constr type="t" for="ch" forName="Child2" refType="h" fact="0.3955"/>
                  <dgm:constr type="w" for="ch" forName="Child2" refType="w" fact="0.254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9" axis="ch" ptType="node" func="cnt" op="equ" val="4">
                <dgm:alg type="composite">
                  <dgm:param type="ar" val="1.8304"/>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 refType="w" fact="0.6229"/>
                  <dgm:constr type="t" for="ch" forName="Parent" refType="h" fact="0.2946"/>
                  <dgm:constr type="w" for="ch" forName="Parent" refType="w" fact="0.2862"/>
                  <dgm:constr type="h" for="ch" forName="Parent" refType="h" fact="0.5239"/>
                  <dgm:constr type="r" for="ch" forName="Child1Accent1" refType="w" fact="0.6096"/>
                  <dgm:constr type="t" for="ch" forName="Child1Accent1" refType="h" fact="0.2104"/>
                  <dgm:constr type="w" for="ch" forName="Child1Accent1" refType="w" fact="0.0566"/>
                  <dgm:constr type="h" for="ch" forName="Child1Accent1" refType="h" fact="0.1035"/>
                  <dgm:constr type="r" for="ch" forName="Child1Accent3" refType="w" fact="0.6999"/>
                  <dgm:constr type="t" for="ch" forName="Child1Accent3" refType="h" fact="0.128"/>
                  <dgm:constr type="w" for="ch" forName="Child1Accent3" refType="w" fact="0.0283"/>
                  <dgm:constr type="h" for="ch" forName="Child1Accent3" refType="h" fact="0.0518"/>
                  <dgm:constr type="r" for="ch" forName="Child1Accent4" refType="w" fact="0.7582"/>
                  <dgm:constr type="t" for="ch" forName="Child1Accent4" refType="h" fact="0.128"/>
                  <dgm:constr type="w" for="ch" forName="Child1Accent4" refType="w" fact="0.0283"/>
                  <dgm:constr type="h" for="ch" forName="Child1Accent4" refType="h" fact="0.0518"/>
                  <dgm:constr type="r" for="ch" forName="Child1Accent5" refType="w" fact="0.8165"/>
                  <dgm:constr type="t" for="ch" forName="Child1Accent5" refType="h" fact="0.128"/>
                  <dgm:constr type="w" for="ch" forName="Child1Accent5" refType="w" fact="0.0283"/>
                  <dgm:constr type="h" for="ch" forName="Child1Accent5" refType="h" fact="0.0518"/>
                  <dgm:constr type="r" for="ch" forName="Child1Accent6" refType="w" fact="0.8748"/>
                  <dgm:constr type="t" for="ch" forName="Child1Accent6" refType="h" fact="0.128"/>
                  <dgm:constr type="w" for="ch" forName="Child1Accent6" refType="w" fact="0.0283"/>
                  <dgm:constr type="h" for="ch" forName="Child1Accent6" refType="h" fact="0.0518"/>
                  <dgm:constr type="r" for="ch" forName="Child3Accent1" refType="w" fact="0.6842"/>
                  <dgm:constr type="t" for="ch" forName="Child3Accent1" refType="h" fact="0.6212"/>
                  <dgm:constr type="w" for="ch" forName="Child3Accent1" refType="w" fact="0.0566"/>
                  <dgm:constr type="h" for="ch" forName="Child3Accent1" refType="h" fact="0.1035"/>
                  <dgm:constr type="r" for="ch" forName="Child3Accent2" refType="w" fact="0.7311"/>
                  <dgm:constr type="t" for="ch" forName="Child3Accent2" refType="h" fact="0.6828"/>
                  <dgm:constr type="w" for="ch" forName="Child3Accent2" refType="w" fact="0.0283"/>
                  <dgm:constr type="h" for="ch" forName="Child3Accent2" refType="h" fact="0.0518"/>
                  <dgm:constr type="r" for="ch" forName="Child3Accent4" refType="w" fact="0.8386"/>
                  <dgm:constr type="t" for="ch" forName="Child3Accent4" refType="h" fact="0.6828"/>
                  <dgm:constr type="w" for="ch" forName="Child3Accent4" refType="w" fact="0.0283"/>
                  <dgm:constr type="h" for="ch" forName="Child3Accent4" refType="h" fact="0.0518"/>
                  <dgm:constr type="r" for="ch" forName="Child3Accent5" refType="w" fact="0.8923"/>
                  <dgm:constr type="t" for="ch" forName="Child3Accent5" refType="h" fact="0.6828"/>
                  <dgm:constr type="w" for="ch" forName="Child3Accent5" refType="w" fact="0.0283"/>
                  <dgm:constr type="h" for="ch" forName="Child3Accent5" refType="h" fact="0.0518"/>
                  <dgm:constr type="r" for="ch" forName="Child1Accent7" refType="w" fact="0.9332"/>
                  <dgm:constr type="t" for="ch" forName="Child1Accent7" refType="h" fact="0.128"/>
                  <dgm:constr type="w" for="ch" forName="Child1Accent7" refType="w" fact="0.0283"/>
                  <dgm:constr type="h" for="ch" forName="Child1Accent7" refType="h" fact="0.0518"/>
                  <dgm:constr type="r" for="ch" forName="Child3Accent6" refType="w" fact="0.9461"/>
                  <dgm:constr type="t" for="ch" forName="Child3Accent6" refType="h" fact="0.6828"/>
                  <dgm:constr type="w" for="ch" forName="Child3Accent6" refType="w" fact="0.0283"/>
                  <dgm:constr type="h" for="ch" forName="Child3Accent6" refType="h" fact="0.0518"/>
                  <dgm:constr type="r" for="ch" forName="Child1Accent8" refType="w" fact="0.9915"/>
                  <dgm:constr type="t" for="ch" forName="Child1Accent8" refType="h" fact="0.128"/>
                  <dgm:constr type="w" for="ch" forName="Child1Accent8" refType="w" fact="0.0283"/>
                  <dgm:constr type="h" for="ch" forName="Child1Accent8" refType="h" fact="0.0518"/>
                  <dgm:constr type="r" for="ch" forName="Child1Accent9" refType="w" fact="0"/>
                  <dgm:constr type="t" for="ch" forName="Child1Accent9" refType="h" fact="0"/>
                  <dgm:constr type="w" for="ch" forName="Child1Accent9" refType="w" fact="0"/>
                  <dgm:constr type="h" for="ch" forName="Child1Accent9" refType="h" fact="0"/>
                  <dgm:constr type="r" for="ch" forName="Child3Accent7" refType="w" fact="0.9998"/>
                  <dgm:constr type="t" for="ch" forName="Child3Accent7" refType="h" fact="0.6828"/>
                  <dgm:constr type="w" for="ch" forName="Child3Accent7" refType="w" fact="0.0283"/>
                  <dgm:constr type="h" for="ch" forName="Child3Accent7" refType="h" fact="0.0518"/>
                  <dgm:constr type="r" for="ch" forName="Child4Accent1" refType="w" fact="0.6096"/>
                  <dgm:constr type="t" for="ch" forName="Child4Accent1" refType="h" fact="0.8"/>
                  <dgm:constr type="w" for="ch" forName="Child4Accent1" refType="w" fact="0.0566"/>
                  <dgm:constr type="h" for="ch" forName="Child4Accent1" refType="h" fact="0.1035"/>
                  <dgm:constr type="r" for="ch" forName="Child4Accent3" refType="w" fact="0.7002"/>
                  <dgm:constr type="t" for="ch" forName="Child4Accent3" refType="h" fact="0.9482"/>
                  <dgm:constr type="w" for="ch" forName="Child4Accent3" refType="w" fact="0.0283"/>
                  <dgm:constr type="h" for="ch" forName="Child4Accent3" refType="h" fact="0.0518"/>
                  <dgm:constr type="r" for="ch" forName="Child4Accent4" refType="w" fact="0.7585"/>
                  <dgm:constr type="t" for="ch" forName="Child4Accent4" refType="h" fact="0.9482"/>
                  <dgm:constr type="w" for="ch" forName="Child4Accent4" refType="w" fact="0.0283"/>
                  <dgm:constr type="h" for="ch" forName="Child4Accent4" refType="h" fact="0.0518"/>
                  <dgm:constr type="r" for="ch" forName="Child4Accent5" refType="w" fact="0.8167"/>
                  <dgm:constr type="t" for="ch" forName="Child4Accent5" refType="h" fact="0.9482"/>
                  <dgm:constr type="w" for="ch" forName="Child4Accent5" refType="w" fact="0.0283"/>
                  <dgm:constr type="h" for="ch" forName="Child4Accent5" refType="h" fact="0.0518"/>
                  <dgm:constr type="r" for="ch" forName="Child4Accent6" refType="w" fact="0.8749"/>
                  <dgm:constr type="t" for="ch" forName="Child4Accent6" refType="h" fact="0.9482"/>
                  <dgm:constr type="w" for="ch" forName="Child4Accent6" refType="w" fact="0.0283"/>
                  <dgm:constr type="h" for="ch" forName="Child4Accent6" refType="h" fact="0.0518"/>
                  <dgm:constr type="r" for="ch" forName="Child4Accent7" refType="w" fact="0.9332"/>
                  <dgm:constr type="t" for="ch" forName="Child4Accent7" refType="h" fact="0.9482"/>
                  <dgm:constr type="w" for="ch" forName="Child4Accent7" refType="w" fact="0.0283"/>
                  <dgm:constr type="h" for="ch" forName="Child4Accent7" refType="h" fact="0.0518"/>
                  <dgm:constr type="r" for="ch" forName="Child4Accent8" refType="w" fact="0.9914"/>
                  <dgm:constr type="t" for="ch" forName="Child4Accent8" refType="h" fact="0.9482"/>
                  <dgm:constr type="w" for="ch" forName="Child4Accent8" refType="w" fact="0.0283"/>
                  <dgm:constr type="h" for="ch" forName="Child4Accent8" refType="h" fact="0.0518"/>
                  <dgm:constr type="r" for="ch" forName="Child2Accent1" refType="w" fact="0.6842"/>
                  <dgm:constr type="t" for="ch" forName="Child2Accent1" refType="h" fact="0.3725"/>
                  <dgm:constr type="w" for="ch" forName="Child2Accent1" refType="w" fact="0.0566"/>
                  <dgm:constr type="h" for="ch" forName="Child2Accent1" refType="h" fact="0.1035"/>
                  <dgm:constr type="r" for="ch" forName="Child4Accent2" refType="w" fact="0.642"/>
                  <dgm:constr type="t" for="ch" forName="Child4Accent2" refType="h" fact="0.8993"/>
                  <dgm:constr type="w" for="ch" forName="Child4Accent2" refType="w" fact="0.0283"/>
                  <dgm:constr type="h" for="ch" forName="Child4Accent2" refType="h" fact="0.0518"/>
                  <dgm:constr type="r" for="ch" forName="Child1Accent2" refType="w" fact="0.6415"/>
                  <dgm:constr type="t" for="ch" forName="Child1Accent2" refType="h" fact="0.162"/>
                  <dgm:constr type="w" for="ch" forName="Child1Accent2" refType="w" fact="0.0283"/>
                  <dgm:constr type="h" for="ch" forName="Child1Accent2" refType="h" fact="0.0518"/>
                  <dgm:constr type="r" for="ch" forName="Child3Accent3" refType="w" fact="0.7849"/>
                  <dgm:constr type="t" for="ch" forName="Child3Accent3" refType="h" fact="0.6828"/>
                  <dgm:constr type="w" for="ch" forName="Child3Accent3" refType="w" fact="0.0283"/>
                  <dgm:constr type="h" for="ch" forName="Child3Accent3" refType="h" fact="0.0518"/>
                  <dgm:constr type="r" for="ch" forName="Child2Accent2" refType="w" fact="0.7311"/>
                  <dgm:constr type="t" for="ch" forName="Child2Accent2" refType="h" fact="0.3937"/>
                  <dgm:constr type="w" for="ch" forName="Child2Accent2" refType="w" fact="0.0283"/>
                  <dgm:constr type="h" for="ch" forName="Child2Accent2" refType="h" fact="0.0518"/>
                  <dgm:constr type="r" for="ch" forName="Child2Accent4" refType="w" fact="0.8386"/>
                  <dgm:constr type="t" for="ch" forName="Child2Accent4" refType="h" fact="0.3937"/>
                  <dgm:constr type="w" for="ch" forName="Child2Accent4" refType="w" fact="0.0283"/>
                  <dgm:constr type="h" for="ch" forName="Child2Accent4" refType="h" fact="0.0518"/>
                  <dgm:constr type="r" for="ch" forName="Child2Accent5" refType="w" fact="0.8923"/>
                  <dgm:constr type="t" for="ch" forName="Child2Accent5" refType="h" fact="0.3937"/>
                  <dgm:constr type="w" for="ch" forName="Child2Accent5" refType="w" fact="0.0283"/>
                  <dgm:constr type="h" for="ch" forName="Child2Accent5" refType="h" fact="0.0518"/>
                  <dgm:constr type="r" for="ch" forName="Child2Accent6" refType="w" fact="0.9461"/>
                  <dgm:constr type="t" for="ch" forName="Child2Accent6" refType="h" fact="0.3937"/>
                  <dgm:constr type="w" for="ch" forName="Child2Accent6" refType="w" fact="0.0283"/>
                  <dgm:constr type="h" for="ch" forName="Child2Accent6" refType="h" fact="0.0518"/>
                  <dgm:constr type="r" for="ch" forName="Child2Accent7" refType="w" fact="0.9998"/>
                  <dgm:constr type="t" for="ch" forName="Child2Accent7" refType="h" fact="0.3937"/>
                  <dgm:constr type="w" for="ch" forName="Child2Accent7" refType="w" fact="0.0283"/>
                  <dgm:constr type="h" for="ch" forName="Child2Accent7" refType="h" fact="0.0518"/>
                  <dgm:constr type="r" for="ch" forName="Child2Accent3" refType="w" fact="0.7849"/>
                  <dgm:constr type="t" for="ch" forName="Child2Accent3" refType="h" fact="0.3937"/>
                  <dgm:constr type="w" for="ch" forName="Child2Accent3" refType="w" fact="0.0283"/>
                  <dgm:constr type="h" for="ch" forName="Child2Accent3" refType="h" fact="0.0518"/>
                  <dgm:constr type="r" for="ch" forName="ParentAccent1" refType="w" fact="0.0283"/>
                  <dgm:constr type="t" for="ch" forName="ParentAccent1" refType="h" fact="0.5316"/>
                  <dgm:constr type="w" for="ch" forName="ParentAccent1" refType="w" fact="0.0283"/>
                  <dgm:constr type="h" for="ch" forName="ParentAccent1" refType="h" fact="0.0518"/>
                  <dgm:constr type="r" for="ch" forName="ParentAccent2" refType="w" fact="0.0801"/>
                  <dgm:constr type="t" for="ch" forName="ParentAccent2" refType="h" fact="0.5316"/>
                  <dgm:constr type="w" for="ch" forName="ParentAccent2" refType="w" fact="0.0283"/>
                  <dgm:constr type="h" for="ch" forName="ParentAccent2" refType="h" fact="0.0518"/>
                  <dgm:constr type="r" for="ch" forName="ParentAccent3" refType="w" fact="0.1318"/>
                  <dgm:constr type="t" for="ch" forName="ParentAccent3" refType="h" fact="0.5316"/>
                  <dgm:constr type="w" for="ch" forName="ParentAccent3" refType="w" fact="0.0283"/>
                  <dgm:constr type="h" for="ch" forName="ParentAccent3" refType="h" fact="0.0518"/>
                  <dgm:constr type="r" for="ch" forName="ParentAccent4" refType="w" fact="0.1836"/>
                  <dgm:constr type="t" for="ch" forName="ParentAccent4" refType="h" fact="0.5316"/>
                  <dgm:constr type="w" for="ch" forName="ParentAccent4" refType="w" fact="0.0283"/>
                  <dgm:constr type="h" for="ch" forName="ParentAccent4" refType="h" fact="0.0518"/>
                  <dgm:constr type="r" for="ch" forName="ParentAccent5" refType="w" fact="0.2354"/>
                  <dgm:constr type="t" for="ch" forName="ParentAccent5" refType="h" fact="0.5316"/>
                  <dgm:constr type="w" for="ch" forName="ParentAccent5" refType="w" fact="0.0283"/>
                  <dgm:constr type="h" for="ch" forName="ParentAccent5" refType="h" fact="0.0518"/>
                  <dgm:constr type="r" for="ch" forName="ParentAccent6" refType="w" fact="0.3154"/>
                  <dgm:constr type="t" for="ch" forName="ParentAccent6" refType="h" fact="0.5057"/>
                  <dgm:constr type="w" for="ch" forName="ParentAccent6" refType="w" fact="0.0566"/>
                  <dgm:constr type="h" for="ch" forName="ParentAccent6" refType="h" fact="0.1035"/>
                  <dgm:constr type="r" for="ch" forName="ParentAccent7" refType="w" fact="0.0744"/>
                  <dgm:constr type="t" for="ch" forName="ParentAccent7" refType="h" fact="0.4247"/>
                  <dgm:constr type="w" for="ch" forName="ParentAccent7" refType="w" fact="0.0283"/>
                  <dgm:constr type="h" for="ch" forName="ParentAccent7" refType="h" fact="0.0518"/>
                  <dgm:constr type="r" for="ch" forName="ParentAccent8" refType="w" fact="0.0744"/>
                  <dgm:constr type="t" for="ch" forName="ParentAccent8" refType="h" fact="0.6392"/>
                  <dgm:constr type="w" for="ch" forName="ParentAccent8" refType="w" fact="0.0283"/>
                  <dgm:constr type="h" for="ch" forName="ParentAccent8" refType="h" fact="0.0518"/>
                  <dgm:constr type="r" for="ch" forName="ParentAccent9" refType="w" fact="0.0491"/>
                  <dgm:constr type="t" for="ch" forName="ParentAccent9" refType="h" fact="0.4712"/>
                  <dgm:constr type="w" for="ch" forName="ParentAccent9" refType="w" fact="0.0283"/>
                  <dgm:constr type="h" for="ch" forName="ParentAccent9" refType="h" fact="0.0518"/>
                  <dgm:constr type="r" for="ch" forName="ParentAccent10" refType="w" fact="0.0475"/>
                  <dgm:constr type="t" for="ch" forName="ParentAccent10" refType="h" fact="0.593"/>
                  <dgm:constr type="w" for="ch" forName="ParentAccent10" refType="w" fact="0.0283"/>
                  <dgm:constr type="h" for="ch" forName="ParentAccent10" refType="h" fact="0.0518"/>
                  <dgm:constr type="r" for="ch" forName="Child4" refType="w" fact="0.9919"/>
                  <dgm:constr type="t" for="ch" forName="Child4" refType="h" fact="0.8184"/>
                  <dgm:constr type="w" for="ch" forName="Child4" refType="w" fact="0.3192"/>
                  <dgm:constr type="h" for="ch" forName="Child4" refType="h" fact="0.1294"/>
                  <dgm:constr type="r" for="ch" forName="Child3" refType="w"/>
                  <dgm:constr type="t" for="ch" forName="Child3" refType="h" fact="0.5547"/>
                  <dgm:constr type="w" for="ch" forName="Child3" refType="w" fact="0.297"/>
                  <dgm:constr type="h" for="ch" forName="Child3" refType="h" fact="0.1294"/>
                  <dgm:constr type="r" for="ch" forName="Child2" refType="w"/>
                  <dgm:constr type="t" for="ch" forName="Child2" refType="h" fact="0.2662"/>
                  <dgm:constr type="w" for="ch" forName="Child2" refType="w" fact="0.297"/>
                  <dgm:constr type="h" for="ch" forName="Child2" refType="h" fact="0.1294"/>
                  <dgm:constr type="r" for="ch" forName="Child1" refType="w" fact="0.9919"/>
                  <dgm:constr type="t" for="ch" forName="Child1" refType="h" fact="0"/>
                  <dgm:constr type="w" for="ch" forName="Child1" refType="w" fact="0.3192"/>
                  <dgm:constr type="h" for="ch" forName="Child1" refType="h" fact="0.1294"/>
                </dgm:constrLst>
              </dgm:if>
              <dgm:else name="Name20">
                <dgm:alg type="composite">
                  <dgm:param type="ar" val="1.3278"/>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Child2Accent1" refType="w" fact="0.6564"/>
                  <dgm:constr type="t" for="ch" forName="Child2Accent1" refType="h" fact="0.3184"/>
                  <dgm:constr type="w" for="ch" forName="Child2Accent1" refType="w" fact="0.0574"/>
                  <dgm:constr type="h" for="ch" forName="Child2Accent1" refType="h" fact="0.0763"/>
                  <dgm:constr type="r" for="ch" forName="Child2Accent2" refType="w" fact="0.6932"/>
                  <dgm:constr type="t" for="ch" forName="Child2Accent2" refType="h" fact="0.2781"/>
                  <dgm:constr type="w" for="ch" forName="Child2Accent2" refType="w" fact="0.0287"/>
                  <dgm:constr type="h" for="ch" forName="Child2Accent2" refType="h" fact="0.0381"/>
                  <dgm:constr type="r" for="ch" forName="Child2Accent3" refType="w" fact="0.7545"/>
                  <dgm:constr type="t" for="ch" forName="Child2Accent3" refType="h" fact="0.2781"/>
                  <dgm:constr type="w" for="ch" forName="Child2Accent3" refType="w" fact="0.0287"/>
                  <dgm:constr type="h" for="ch" forName="Child2Accent3" refType="h" fact="0.0381"/>
                  <dgm:constr type="r" for="ch" forName="Child2Accent4" refType="w" fact="0.8158"/>
                  <dgm:constr type="t" for="ch" forName="Child2Accent4" refType="h" fact="0.2781"/>
                  <dgm:constr type="w" for="ch" forName="Child2Accent4" refType="w" fact="0.0287"/>
                  <dgm:constr type="h" for="ch" forName="Child2Accent4" refType="h" fact="0.0381"/>
                  <dgm:constr type="r" for="ch" forName="Child2Accent5" refType="w" fact="0.8771"/>
                  <dgm:constr type="t" for="ch" forName="Child2Accent5" refType="h" fact="0.2781"/>
                  <dgm:constr type="w" for="ch" forName="Child2Accent5" refType="w" fact="0.0287"/>
                  <dgm:constr type="h" for="ch" forName="Child2Accent5" refType="h" fact="0.0381"/>
                  <dgm:constr type="r" for="ch" forName="Child2Accent6" refType="w" fact="0.9385"/>
                  <dgm:constr type="t" for="ch" forName="Child2Accent6" refType="h" fact="0.2781"/>
                  <dgm:constr type="w" for="ch" forName="Child2Accent6" refType="w" fact="0.0287"/>
                  <dgm:constr type="h" for="ch" forName="Child2Accent6" refType="h" fact="0.0381"/>
                  <dgm:constr type="r" for="ch" forName="Child2Accent7" refType="w" fact="0.9998"/>
                  <dgm:constr type="t" for="ch" forName="Child2Accent7" refType="h" fact="0.2781"/>
                  <dgm:constr type="w" for="ch" forName="Child2Accent7" refType="w" fact="0.0287"/>
                  <dgm:constr type="h" for="ch" forName="Child2Accent7" refType="h" fact="0.0381"/>
                  <dgm:constr type="r" for="ch" forName="Child3Accent1" refType="w" fact="0.716"/>
                  <dgm:constr type="t" for="ch" forName="Child3Accent1" refType="h" fact="0.5061"/>
                  <dgm:constr type="w" for="ch" forName="Child3Accent1" refType="w" fact="0.0574"/>
                  <dgm:constr type="h" for="ch" forName="Child3Accent1" refType="h" fact="0.0763"/>
                  <dgm:constr type="r" for="ch" forName="Child3Accent2" refType="w" fact="0.7728"/>
                  <dgm:constr type="t" for="ch" forName="Child3Accent2" refType="h" fact="0.5252"/>
                  <dgm:constr type="w" for="ch" forName="Child3Accent2" refType="w" fact="0.0287"/>
                  <dgm:constr type="h" for="ch" forName="Child3Accent2" refType="h" fact="0.0381"/>
                  <dgm:constr type="r" for="ch" forName="Child3Accent3" refType="w" fact="0.8295"/>
                  <dgm:constr type="t" for="ch" forName="Child3Accent3" refType="h" fact="0.5252"/>
                  <dgm:constr type="w" for="ch" forName="Child3Accent3" refType="w" fact="0.0287"/>
                  <dgm:constr type="h" for="ch" forName="Child3Accent3" refType="h" fact="0.0381"/>
                  <dgm:constr type="r" for="ch" forName="Child3Accent4" refType="w" fact="0.8863"/>
                  <dgm:constr type="t" for="ch" forName="Child3Accent4" refType="h" fact="0.5252"/>
                  <dgm:constr type="w" for="ch" forName="Child3Accent4" refType="w" fact="0.0287"/>
                  <dgm:constr type="h" for="ch" forName="Child3Accent4" refType="h" fact="0.0381"/>
                  <dgm:constr type="r" for="ch" forName="Child3Accent5" refType="w" fact="0.943"/>
                  <dgm:constr type="t" for="ch" forName="Child3Accent5" refType="h" fact="0.5252"/>
                  <dgm:constr type="w" for="ch" forName="Child3Accent5" refType="w" fact="0.0287"/>
                  <dgm:constr type="h" for="ch" forName="Child3Accent5" refType="h" fact="0.0381"/>
                  <dgm:constr type="r" for="ch" forName="Child3Accent6" refType="w" fact="0.9998"/>
                  <dgm:constr type="t" for="ch" forName="Child3Accent6" refType="h" fact="0.5252"/>
                  <dgm:constr type="w" for="ch" forName="Child3Accent6" refType="w" fact="0.0287"/>
                  <dgm:constr type="h" for="ch" forName="Child3Accent6" refType="h" fact="0.0381"/>
                  <dgm:constr type="r" for="ch" forName="Child3Accent7" refType="w" fact="0"/>
                  <dgm:constr type="t" for="ch" forName="Child3Accent7" refType="h" fact="0"/>
                  <dgm:constr type="w" for="ch" forName="Child3Accent7" refType="w" fact="0"/>
                  <dgm:constr type="h" for="ch" forName="Child3Accent7" refType="h" fact="0"/>
                  <dgm:constr type="r" for="ch" forName="Child4Accent1" refType="w" fact="0.6564"/>
                  <dgm:constr type="t" for="ch" forName="Child4Accent1" refType="h" fact="0.6908"/>
                  <dgm:constr type="w" for="ch" forName="Child4Accent1" refType="w" fact="0.0574"/>
                  <dgm:constr type="h" for="ch" forName="Child4Accent1" refType="h" fact="0.0763"/>
                  <dgm:constr type="r" for="ch" forName="Child4Accent2" refType="w" fact="0.6932"/>
                  <dgm:constr type="t" for="ch" forName="Child4Accent2" refType="h" fact="0.7684"/>
                  <dgm:constr type="w" for="ch" forName="Child4Accent2" refType="w" fact="0.0287"/>
                  <dgm:constr type="h" for="ch" forName="Child4Accent2" refType="h" fact="0.0381"/>
                  <dgm:constr type="r" for="ch" forName="Child4Accent3" refType="w" fact="0.7545"/>
                  <dgm:constr type="t" for="ch" forName="Child4Accent3" refType="h" fact="0.7684"/>
                  <dgm:constr type="w" for="ch" forName="Child4Accent3" refType="w" fact="0.0287"/>
                  <dgm:constr type="h" for="ch" forName="Child4Accent3" refType="h" fact="0.0381"/>
                  <dgm:constr type="r" for="ch" forName="Child4Accent4" refType="w" fact="0.8158"/>
                  <dgm:constr type="t" for="ch" forName="Child4Accent4" refType="h" fact="0.7684"/>
                  <dgm:constr type="w" for="ch" forName="Child4Accent4" refType="w" fact="0.0287"/>
                  <dgm:constr type="h" for="ch" forName="Child4Accent4" refType="h" fact="0.0381"/>
                  <dgm:constr type="r" for="ch" forName="Child4Accent5" refType="w" fact="0.8771"/>
                  <dgm:constr type="t" for="ch" forName="Child4Accent5" refType="h" fact="0.7684"/>
                  <dgm:constr type="w" for="ch" forName="Child4Accent5" refType="w" fact="0.0287"/>
                  <dgm:constr type="h" for="ch" forName="Child4Accent5" refType="h" fact="0.0381"/>
                  <dgm:constr type="r" for="ch" forName="Child4Accent6" refType="w" fact="0.9385"/>
                  <dgm:constr type="t" for="ch" forName="Child4Accent6" refType="h" fact="0.7684"/>
                  <dgm:constr type="w" for="ch" forName="Child4Accent6" refType="w" fact="0.0287"/>
                  <dgm:constr type="h" for="ch" forName="Child4Accent6" refType="h" fact="0.0381"/>
                  <dgm:constr type="r" for="ch" forName="Child4Accent7" refType="w" fact="0.9998"/>
                  <dgm:constr type="t" for="ch" forName="Child4Accent7" refType="h" fact="0.7684"/>
                  <dgm:constr type="w" for="ch" forName="Child4Accent7" refType="w" fact="0.0287"/>
                  <dgm:constr type="h" for="ch" forName="Child4Accent7" refType="h" fact="0.0381"/>
                  <dgm:constr type="r" for="ch" forName="Child4Accent8" refType="w" fact="0"/>
                  <dgm:constr type="t" for="ch" forName="Child4Accent8" refType="h" fact="0"/>
                  <dgm:constr type="w" for="ch" forName="Child4Accent8" refType="w" fact="0"/>
                  <dgm:constr type="h" for="ch" forName="Child4Accent8" refType="h" fact="0"/>
                  <dgm:constr type="r" for="ch" forName="ParentAccent1" refType="w" fact="0.0287"/>
                  <dgm:constr type="t" for="ch" forName="ParentAccent1" refType="h" fact="0.5252"/>
                  <dgm:constr type="w" for="ch" forName="ParentAccent1" refType="w" fact="0.0287"/>
                  <dgm:constr type="h" for="ch" forName="ParentAccent1" refType="h" fact="0.0381"/>
                  <dgm:constr type="r" for="ch" forName="ParentAccent2" refType="w" fact="0.0813"/>
                  <dgm:constr type="t" for="ch" forName="ParentAccent2" refType="h" fact="0.5252"/>
                  <dgm:constr type="w" for="ch" forName="ParentAccent2" refType="w" fact="0.0287"/>
                  <dgm:constr type="h" for="ch" forName="ParentAccent2" refType="h" fact="0.0381"/>
                  <dgm:constr type="r" for="ch" forName="ParentAccent3" refType="w" fact="0.1339"/>
                  <dgm:constr type="t" for="ch" forName="ParentAccent3" refType="h" fact="0.5252"/>
                  <dgm:constr type="w" for="ch" forName="ParentAccent3" refType="w" fact="0.0287"/>
                  <dgm:constr type="h" for="ch" forName="ParentAccent3" refType="h" fact="0.0381"/>
                  <dgm:constr type="r" for="ch" forName="ParentAccent4" refType="w" fact="0.1864"/>
                  <dgm:constr type="t" for="ch" forName="ParentAccent4" refType="h" fact="0.5252"/>
                  <dgm:constr type="w" for="ch" forName="ParentAccent4" refType="w" fact="0.0287"/>
                  <dgm:constr type="h" for="ch" forName="ParentAccent4" refType="h" fact="0.0381"/>
                  <dgm:constr type="r" for="ch" forName="ParentAccent5" refType="w" fact="0.239"/>
                  <dgm:constr type="t" for="ch" forName="ParentAccent5" refType="h" fact="0.5252"/>
                  <dgm:constr type="w" for="ch" forName="ParentAccent5" refType="w" fact="0.0287"/>
                  <dgm:constr type="h" for="ch" forName="ParentAccent5" refType="h" fact="0.0381"/>
                  <dgm:constr type="r" for="ch" forName="ParentAccent6" refType="w" fact="0.3203"/>
                  <dgm:constr type="t" for="ch" forName="ParentAccent6" refType="h" fact="0.5061"/>
                  <dgm:constr type="w" for="ch" forName="ParentAccent6" refType="w" fact="0.0574"/>
                  <dgm:constr type="h" for="ch" forName="ParentAccent6" refType="h" fact="0.0763"/>
                  <dgm:constr type="r" for="ch" forName="ParentAccent7" refType="w" fact="0.0755"/>
                  <dgm:constr type="t" for="ch" forName="ParentAccent7" refType="h" fact="0.4464"/>
                  <dgm:constr type="w" for="ch" forName="ParentAccent7" refType="w" fact="0.0287"/>
                  <dgm:constr type="h" for="ch" forName="ParentAccent7" refType="h" fact="0.0381"/>
                  <dgm:constr type="r" for="ch" forName="ParentAccent8" refType="w" fact="0.0755"/>
                  <dgm:constr type="t" for="ch" forName="ParentAccent8" refType="h" fact="0.6045"/>
                  <dgm:constr type="w" for="ch" forName="ParentAccent8" refType="w" fact="0.0287"/>
                  <dgm:constr type="h" for="ch" forName="ParentAccent8" refType="h" fact="0.0381"/>
                  <dgm:constr type="r" for="ch" forName="ParentAccent9" refType="w" fact="0.0499"/>
                  <dgm:constr type="t" for="ch" forName="ParentAccent9" refType="h" fact="0.4807"/>
                  <dgm:constr type="w" for="ch" forName="ParentAccent9" refType="w" fact="0.0287"/>
                  <dgm:constr type="h" for="ch" forName="ParentAccent9" refType="h" fact="0.0381"/>
                  <dgm:constr type="r" for="ch" forName="ParentAccent10" refType="w" fact="0.0482"/>
                  <dgm:constr type="t" for="ch" forName="ParentAccent10" refType="h" fact="0.5705"/>
                  <dgm:constr type="w" for="ch" forName="ParentAccent10" refType="w" fact="0.0287"/>
                  <dgm:constr type="h" for="ch" forName="ParentAccent10" refType="h" fact="0.0381"/>
                  <dgm:constr type="r" for="ch" forName="Child1Accent1" refType="w" fact="0.5181"/>
                  <dgm:constr type="t" for="ch" forName="Child1Accent1" refType="h" fact="0.2457"/>
                  <dgm:constr type="w" for="ch" forName="Child1Accent1" refType="w" fact="0.0574"/>
                  <dgm:constr type="h" for="ch" forName="Child1Accent1" refType="h" fact="0.0763"/>
                  <dgm:constr type="r" for="ch" forName="Child1Accent2" refType="w" fact="0.5542"/>
                  <dgm:constr type="t" for="ch" forName="Child1Accent2" refType="h" fact="0.2004"/>
                  <dgm:constr type="w" for="ch" forName="Child1Accent2" refType="w" fact="0.0287"/>
                  <dgm:constr type="h" for="ch" forName="Child1Accent2" refType="h" fact="0.0381"/>
                  <dgm:constr type="r" for="ch" forName="Child1Accent3" refType="w" fact="0.5946"/>
                  <dgm:constr type="t" for="ch" forName="Child1Accent3" refType="h" fact="0.1445"/>
                  <dgm:constr type="w" for="ch" forName="Child1Accent3" refType="w" fact="0.0287"/>
                  <dgm:constr type="h" for="ch" forName="Child1Accent3" refType="h" fact="0.0381"/>
                  <dgm:constr type="r" for="ch" forName="Child1Accent4" refType="w" fact="0.6347"/>
                  <dgm:constr type="t" for="ch" forName="Child1Accent4" refType="h" fact="0.097"/>
                  <dgm:constr type="w" for="ch" forName="Child1Accent4" refType="w" fact="0.0287"/>
                  <dgm:constr type="h" for="ch" forName="Child1Accent4" refType="h" fact="0.0381"/>
                  <dgm:constr type="r" for="ch" forName="Child1Accent5" refType="w" fact="0.696"/>
                  <dgm:constr type="t" for="ch" forName="Child1Accent5" refType="h" fact="0.097"/>
                  <dgm:constr type="w" for="ch" forName="Child1Accent5" refType="w" fact="0.0287"/>
                  <dgm:constr type="h" for="ch" forName="Child1Accent5" refType="h" fact="0.0381"/>
                  <dgm:constr type="r" for="ch" forName="Child1Accent6" refType="w" fact="0.7574"/>
                  <dgm:constr type="t" for="ch" forName="Child1Accent6" refType="h" fact="0.097"/>
                  <dgm:constr type="w" for="ch" forName="Child1Accent6" refType="w" fact="0.0287"/>
                  <dgm:constr type="h" for="ch" forName="Child1Accent6" refType="h" fact="0.0381"/>
                  <dgm:constr type="r" for="ch" forName="Child1Accent7" refType="w" fact="0.8187"/>
                  <dgm:constr type="t" for="ch" forName="Child1Accent7" refType="h" fact="0.097"/>
                  <dgm:constr type="w" for="ch" forName="Child1Accent7" refType="w" fact="0.0287"/>
                  <dgm:constr type="h" for="ch" forName="Child1Accent7" refType="h" fact="0.0381"/>
                  <dgm:constr type="r" for="ch" forName="Child1Accent8" refType="w" fact="0.88"/>
                  <dgm:constr type="t" for="ch" forName="Child1Accent8" refType="h" fact="0.097"/>
                  <dgm:constr type="w" for="ch" forName="Child1Accent8" refType="w" fact="0.0287"/>
                  <dgm:constr type="h" for="ch" forName="Child1Accent8" refType="h" fact="0.0381"/>
                  <dgm:constr type="r" for="ch" forName="Child1Accent9" refType="w" fact="0.9413"/>
                  <dgm:constr type="t" for="ch" forName="Child1Accent9" refType="h" fact="0.097"/>
                  <dgm:constr type="w" for="ch" forName="Child1Accent9" refType="w" fact="0.0287"/>
                  <dgm:constr type="h" for="ch" forName="Child1Accent9" refType="h" fact="0.0381"/>
                  <dgm:constr type="r" for="ch" forName="Child5Accent1" refType="w" fact="0.5181"/>
                  <dgm:constr type="t" for="ch" forName="Child5Accent1" refType="h" fact="0.7601"/>
                  <dgm:constr type="w" for="ch" forName="Child5Accent1" refType="w" fact="0.0574"/>
                  <dgm:constr type="h" for="ch" forName="Child5Accent1" refType="h" fact="0.0763"/>
                  <dgm:constr type="r" for="ch" forName="Child5Accent2" refType="w" fact="0.547"/>
                  <dgm:constr type="t" for="ch" forName="Child5Accent2" refType="h" fact="0.8375"/>
                  <dgm:constr type="w" for="ch" forName="Child5Accent2" refType="w" fact="0.0287"/>
                  <dgm:constr type="h" for="ch" forName="Child5Accent2" refType="h" fact="0.0381"/>
                  <dgm:constr type="r" for="ch" forName="Child5Accent3" refType="w" fact="0.5882"/>
                  <dgm:constr type="t" for="ch" forName="Child5Accent3" refType="h" fact="0.8991"/>
                  <dgm:constr type="w" for="ch" forName="Child5Accent3" refType="w" fact="0.0287"/>
                  <dgm:constr type="h" for="ch" forName="Child5Accent3" refType="h" fact="0.0381"/>
                  <dgm:constr type="r" for="ch" forName="Child5Accent4" refType="w" fact="0.6347"/>
                  <dgm:constr type="t" for="ch" forName="Child5Accent4" refType="h" fact="0.9619"/>
                  <dgm:constr type="w" for="ch" forName="Child5Accent4" refType="w" fact="0.0287"/>
                  <dgm:constr type="h" for="ch" forName="Child5Accent4" refType="h" fact="0.0381"/>
                  <dgm:constr type="r" for="ch" forName="Child5Accent5" refType="w" fact="0.696"/>
                  <dgm:constr type="t" for="ch" forName="Child5Accent5" refType="h" fact="0.9619"/>
                  <dgm:constr type="w" for="ch" forName="Child5Accent5" refType="w" fact="0.0287"/>
                  <dgm:constr type="h" for="ch" forName="Child5Accent5" refType="h" fact="0.0381"/>
                  <dgm:constr type="r" for="ch" forName="Child5Accent6" refType="w" fact="0.7574"/>
                  <dgm:constr type="t" for="ch" forName="Child5Accent6" refType="h" fact="0.9619"/>
                  <dgm:constr type="w" for="ch" forName="Child5Accent6" refType="w" fact="0.0287"/>
                  <dgm:constr type="h" for="ch" forName="Child5Accent6" refType="h" fact="0.0381"/>
                  <dgm:constr type="r" for="ch" forName="Child5Accent7" refType="w" fact="0.8187"/>
                  <dgm:constr type="t" for="ch" forName="Child5Accent7" refType="h" fact="0.9619"/>
                  <dgm:constr type="w" for="ch" forName="Child5Accent7" refType="w" fact="0.0287"/>
                  <dgm:constr type="h" for="ch" forName="Child5Accent7" refType="h" fact="0.0381"/>
                  <dgm:constr type="r" for="ch" forName="Child5Accent8" refType="w" fact="0.88"/>
                  <dgm:constr type="t" for="ch" forName="Child5Accent8" refType="h" fact="0.9619"/>
                  <dgm:constr type="w" for="ch" forName="Child5Accent8" refType="w" fact="0.0287"/>
                  <dgm:constr type="h" for="ch" forName="Child5Accent8" refType="h" fact="0.0381"/>
                  <dgm:constr type="r" for="ch" forName="Child5Accent9" refType="w" fact="0.9423"/>
                  <dgm:constr type="t" for="ch" forName="Child5Accent9" refType="h" fact="0.9619"/>
                  <dgm:constr type="w" for="ch" forName="Child5Accent9" refType="w" fact="0.0287"/>
                  <dgm:constr type="h" for="ch" forName="Child5Accent9" refType="h" fact="0.0381"/>
                  <dgm:constr type="r" for="ch" forName="Child5" refType="w" fact="0.9419"/>
                  <dgm:constr type="t" for="ch" forName="Child5" refType="h" fact="0.8635"/>
                  <dgm:constr type="w" for="ch" forName="Child5" refType="w" fact="0.3364"/>
                  <dgm:constr type="h" for="ch" forName="Child5" refType="h" fact="0.0981"/>
                  <dgm:constr type="r" for="ch" forName="Child4" refType="w"/>
                  <dgm:constr type="t" for="ch" forName="Child4" refType="h" fact="0.6701"/>
                  <dgm:constr type="w" for="ch" forName="Child4" refType="w" fact="0.3364"/>
                  <dgm:constr type="h" for="ch" forName="Child4" refType="h" fact="0.0981"/>
                  <dgm:constr type="r" for="ch" forName="Child3" refType="w"/>
                  <dgm:constr type="t" for="ch" forName="Child3" refType="h" fact="0.4276"/>
                  <dgm:constr type="w" for="ch" forName="Child3" refType="w" fact="0.2544"/>
                  <dgm:constr type="h" for="ch" forName="Child3" refType="h" fact="0.0981"/>
                  <dgm:constr type="r" for="ch" forName="Child2" refType="w"/>
                  <dgm:constr type="t" for="ch" forName="Child2" refType="h" fact="0.1798"/>
                  <dgm:constr type="w" for="ch" forName="Child2" refType="w" fact="0.3364"/>
                  <dgm:constr type="h" for="ch" forName="Child2" refType="h" fact="0.0981"/>
                  <dgm:constr type="r" for="ch" forName="Child1" refType="w" fact="0.9419"/>
                  <dgm:constr type="t" for="ch" forName="Child1" refType="h" fact="0"/>
                  <dgm:constr type="w" for="ch" forName="Child1" refType="w" fact="0.3364"/>
                  <dgm:constr type="h" for="ch" forName="Child1" refType="h" fact="0.0981"/>
                  <dgm:constr type="r" for="ch" forName="Parent" refType="w" fact="0.6347"/>
                  <dgm:constr type="t" for="ch" forName="Parent" refType="h" fact="0.3513"/>
                  <dgm:constr type="w" for="ch" forName="Parent" refType="w" fact="0.2906"/>
                  <dgm:constr type="h" for="ch" forName="Parent" refType="h" fact="0.3859"/>
                </dgm:constrLst>
              </dgm:else>
            </dgm:choose>
          </dgm:else>
        </dgm:choose>
        <dgm:layoutNode name="ParentAccent1" styleLbl="alignNode1">
          <dgm:alg type="sp"/>
          <dgm:shape xmlns:r="http://schemas.openxmlformats.org/officeDocument/2006/relationships" type="ellipse" r:blip="">
            <dgm:adjLst/>
          </dgm:shape>
          <dgm:presOf/>
        </dgm:layoutNode>
        <dgm:layoutNode name="ParentAccent2" styleLbl="alignNode1">
          <dgm:alg type="sp"/>
          <dgm:shape xmlns:r="http://schemas.openxmlformats.org/officeDocument/2006/relationships" type="ellipse" r:blip="">
            <dgm:adjLst/>
          </dgm:shape>
          <dgm:presOf/>
        </dgm:layoutNode>
        <dgm:layoutNode name="ParentAccent3" styleLbl="alignNode1">
          <dgm:alg type="sp"/>
          <dgm:shape xmlns:r="http://schemas.openxmlformats.org/officeDocument/2006/relationships" type="ellipse" r:blip="">
            <dgm:adjLst/>
          </dgm:shape>
          <dgm:presOf/>
        </dgm:layoutNode>
        <dgm:layoutNode name="ParentAccent4" styleLbl="alignNode1">
          <dgm:alg type="sp"/>
          <dgm:shape xmlns:r="http://schemas.openxmlformats.org/officeDocument/2006/relationships" type="ellipse" r:blip="">
            <dgm:adjLst/>
          </dgm:shape>
          <dgm:presOf/>
        </dgm:layoutNode>
        <dgm:layoutNode name="ParentAccent5" styleLbl="alignNode1">
          <dgm:alg type="sp"/>
          <dgm:shape xmlns:r="http://schemas.openxmlformats.org/officeDocument/2006/relationships" type="ellipse" r:blip="">
            <dgm:adjLst/>
          </dgm:shape>
          <dgm:presOf/>
        </dgm:layoutNode>
        <dgm:layoutNode name="ParentAccent6" styleLbl="alignNode1">
          <dgm:alg type="sp"/>
          <dgm:shape xmlns:r="http://schemas.openxmlformats.org/officeDocument/2006/relationships" type="ellipse" r:blip="">
            <dgm:adjLst/>
          </dgm:shape>
          <dgm:presOf/>
        </dgm:layoutNode>
        <dgm:layoutNode name="ParentAccent7" styleLbl="alignNode1">
          <dgm:alg type="sp"/>
          <dgm:shape xmlns:r="http://schemas.openxmlformats.org/officeDocument/2006/relationships" type="ellipse" r:blip="">
            <dgm:adjLst/>
          </dgm:shape>
          <dgm:presOf/>
        </dgm:layoutNode>
        <dgm:layoutNode name="ParentAccent8" styleLbl="alignNode1">
          <dgm:alg type="sp"/>
          <dgm:shape xmlns:r="http://schemas.openxmlformats.org/officeDocument/2006/relationships" type="ellipse" r:blip="">
            <dgm:adjLst/>
          </dgm:shape>
          <dgm:presOf/>
        </dgm:layoutNode>
        <dgm:layoutNode name="ParentAccent9" styleLbl="alignNode1">
          <dgm:alg type="sp"/>
          <dgm:shape xmlns:r="http://schemas.openxmlformats.org/officeDocument/2006/relationships" type="ellipse" r:blip="">
            <dgm:adjLst/>
          </dgm:shape>
          <dgm:presOf/>
        </dgm:layoutNode>
        <dgm:layoutNode name="ParentAccent10" styleLbl="alignNode1">
          <dgm:alg type="sp"/>
          <dgm:shape xmlns:r="http://schemas.openxmlformats.org/officeDocument/2006/relationships" type="ellipse" r:blip="">
            <dgm:adjLst/>
          </dgm:shape>
          <dgm:presOf/>
        </dgm:layoutNode>
        <dgm:layoutNode name="Parent" styleLbl="alignNode1">
          <dgm:varLst>
            <dgm:chMax val="5"/>
            <dgm:chPref val="3"/>
            <dgm:bulletEnabled val="1"/>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name="Name21" axis="ch" ptType="node" cnt="1">
          <dgm:layoutNode name="Child1Accent1" styleLbl="alignNode1">
            <dgm:alg type="sp"/>
            <dgm:shape xmlns:r="http://schemas.openxmlformats.org/officeDocument/2006/relationships" type="ellipse" r:blip="">
              <dgm:adjLst/>
            </dgm:shape>
            <dgm:presOf/>
          </dgm:layoutNode>
          <dgm:layoutNode name="Child1Accent2" styleLbl="alignNode1">
            <dgm:alg type="sp"/>
            <dgm:shape xmlns:r="http://schemas.openxmlformats.org/officeDocument/2006/relationships" type="ellipse" r:blip="">
              <dgm:adjLst/>
            </dgm:shape>
            <dgm:presOf/>
          </dgm:layoutNode>
          <dgm:layoutNode name="Child1Accent3" styleLbl="alignNode1">
            <dgm:alg type="sp"/>
            <dgm:shape xmlns:r="http://schemas.openxmlformats.org/officeDocument/2006/relationships" type="ellipse" r:blip="">
              <dgm:adjLst/>
            </dgm:shape>
            <dgm:presOf/>
          </dgm:layoutNode>
          <dgm:layoutNode name="Child1Accent4" styleLbl="alignNode1">
            <dgm:alg type="sp"/>
            <dgm:shape xmlns:r="http://schemas.openxmlformats.org/officeDocument/2006/relationships" type="ellipse" r:blip="">
              <dgm:adjLst/>
            </dgm:shape>
            <dgm:presOf/>
          </dgm:layoutNode>
          <dgm:layoutNode name="Child1Accent5" styleLbl="alignNode1">
            <dgm:alg type="sp"/>
            <dgm:shape xmlns:r="http://schemas.openxmlformats.org/officeDocument/2006/relationships" type="ellipse" r:blip="">
              <dgm:adjLst/>
            </dgm:shape>
            <dgm:presOf/>
          </dgm:layoutNode>
          <dgm:layoutNode name="Child1Accent6" styleLbl="alignNode1">
            <dgm:alg type="sp"/>
            <dgm:shape xmlns:r="http://schemas.openxmlformats.org/officeDocument/2006/relationships" type="ellipse" r:blip="">
              <dgm:adjLst/>
            </dgm:shape>
            <dgm:presOf/>
          </dgm:layoutNode>
          <dgm:layoutNode name="Child1Accent7" styleLbl="alignNode1">
            <dgm:alg type="sp"/>
            <dgm:shape xmlns:r="http://schemas.openxmlformats.org/officeDocument/2006/relationships" type="ellipse" r:blip="">
              <dgm:adjLst/>
            </dgm:shape>
            <dgm:presOf/>
          </dgm:layoutNode>
          <dgm:layoutNode name="Child1Accent8" styleLbl="alignNode1">
            <dgm:alg type="sp"/>
            <dgm:shape xmlns:r="http://schemas.openxmlformats.org/officeDocument/2006/relationships" type="ellipse" r:blip="">
              <dgm:adjLst/>
            </dgm:shape>
            <dgm:presOf/>
          </dgm:layoutNode>
          <dgm:layoutNode name="Child1Accent9" styleLbl="alignNode1">
            <dgm:alg type="sp"/>
            <dgm:shape xmlns:r="http://schemas.openxmlformats.org/officeDocument/2006/relationships" type="ellipse" r:blip="">
              <dgm:adjLst/>
            </dgm:shape>
            <dgm:presOf/>
          </dgm:layoutNode>
          <dgm:layoutNode name="Child1"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2" axis="ch" ptType="node" st="2" cnt="1">
          <dgm:layoutNode name="Child2Accent1" styleLbl="alignNode1">
            <dgm:alg type="sp"/>
            <dgm:shape xmlns:r="http://schemas.openxmlformats.org/officeDocument/2006/relationships" type="ellipse" r:blip="">
              <dgm:adjLst/>
            </dgm:shape>
            <dgm:presOf/>
          </dgm:layoutNode>
          <dgm:layoutNode name="Child2Accent2" styleLbl="alignNode1">
            <dgm:alg type="sp"/>
            <dgm:shape xmlns:r="http://schemas.openxmlformats.org/officeDocument/2006/relationships" type="ellipse" r:blip="">
              <dgm:adjLst/>
            </dgm:shape>
            <dgm:presOf/>
          </dgm:layoutNode>
          <dgm:layoutNode name="Child2Accent3" styleLbl="alignNode1">
            <dgm:alg type="sp"/>
            <dgm:shape xmlns:r="http://schemas.openxmlformats.org/officeDocument/2006/relationships" type="ellipse" r:blip="">
              <dgm:adjLst/>
            </dgm:shape>
            <dgm:presOf/>
          </dgm:layoutNode>
          <dgm:layoutNode name="Child2Accent4" styleLbl="alignNode1">
            <dgm:alg type="sp"/>
            <dgm:shape xmlns:r="http://schemas.openxmlformats.org/officeDocument/2006/relationships" type="ellipse" r:blip="">
              <dgm:adjLst/>
            </dgm:shape>
            <dgm:presOf/>
          </dgm:layoutNode>
          <dgm:layoutNode name="Child2Accent5" styleLbl="alignNode1">
            <dgm:alg type="sp"/>
            <dgm:shape xmlns:r="http://schemas.openxmlformats.org/officeDocument/2006/relationships" type="ellipse" r:blip="">
              <dgm:adjLst/>
            </dgm:shape>
            <dgm:presOf/>
          </dgm:layoutNode>
          <dgm:layoutNode name="Child2Accent6" styleLbl="alignNode1">
            <dgm:alg type="sp"/>
            <dgm:shape xmlns:r="http://schemas.openxmlformats.org/officeDocument/2006/relationships" type="ellipse" r:blip="">
              <dgm:adjLst/>
            </dgm:shape>
            <dgm:presOf/>
          </dgm:layoutNode>
          <dgm:layoutNode name="Child2Accent7" styleLbl="alignNode1">
            <dgm:alg type="sp"/>
            <dgm:shape xmlns:r="http://schemas.openxmlformats.org/officeDocument/2006/relationships" type="ellipse" r:blip="">
              <dgm:adjLst/>
            </dgm:shape>
            <dgm:presOf/>
          </dgm:layoutNode>
          <dgm:layoutNode name="Child2"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3" axis="ch" ptType="node" st="3" cnt="1">
          <dgm:layoutNode name="Child3Accent1" styleLbl="alignNode1">
            <dgm:alg type="sp"/>
            <dgm:shape xmlns:r="http://schemas.openxmlformats.org/officeDocument/2006/relationships" type="ellipse" r:blip="">
              <dgm:adjLst/>
            </dgm:shape>
            <dgm:presOf/>
          </dgm:layoutNode>
          <dgm:layoutNode name="Child3Accent2" styleLbl="alignNode1">
            <dgm:alg type="sp"/>
            <dgm:shape xmlns:r="http://schemas.openxmlformats.org/officeDocument/2006/relationships" type="ellipse" r:blip="">
              <dgm:adjLst/>
            </dgm:shape>
            <dgm:presOf/>
          </dgm:layoutNode>
          <dgm:layoutNode name="Child3Accent3" styleLbl="alignNode1">
            <dgm:alg type="sp"/>
            <dgm:shape xmlns:r="http://schemas.openxmlformats.org/officeDocument/2006/relationships" type="ellipse" r:blip="">
              <dgm:adjLst/>
            </dgm:shape>
            <dgm:presOf/>
          </dgm:layoutNode>
          <dgm:layoutNode name="Child3Accent4" styleLbl="alignNode1">
            <dgm:alg type="sp"/>
            <dgm:shape xmlns:r="http://schemas.openxmlformats.org/officeDocument/2006/relationships" type="ellipse" r:blip="">
              <dgm:adjLst/>
            </dgm:shape>
            <dgm:presOf/>
          </dgm:layoutNode>
          <dgm:layoutNode name="Child3Accent5" styleLbl="alignNode1">
            <dgm:alg type="sp"/>
            <dgm:shape xmlns:r="http://schemas.openxmlformats.org/officeDocument/2006/relationships" type="ellipse" r:blip="">
              <dgm:adjLst/>
            </dgm:shape>
            <dgm:presOf/>
          </dgm:layoutNode>
          <dgm:layoutNode name="Child3Accent6" styleLbl="alignNode1">
            <dgm:alg type="sp"/>
            <dgm:shape xmlns:r="http://schemas.openxmlformats.org/officeDocument/2006/relationships" type="ellipse" r:blip="">
              <dgm:adjLst/>
            </dgm:shape>
            <dgm:presOf/>
          </dgm:layoutNode>
          <dgm:layoutNode name="Child3Accent7" styleLbl="alignNode1">
            <dgm:alg type="sp"/>
            <dgm:shape xmlns:r="http://schemas.openxmlformats.org/officeDocument/2006/relationships" type="ellipse" r:blip="">
              <dgm:adjLst/>
            </dgm:shape>
            <dgm:presOf/>
          </dgm:layoutNode>
          <dgm:layoutNode name="Child3"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4" axis="ch" ptType="node" st="4" cnt="1">
          <dgm:layoutNode name="Child4Accent1" styleLbl="alignNode1">
            <dgm:alg type="sp"/>
            <dgm:shape xmlns:r="http://schemas.openxmlformats.org/officeDocument/2006/relationships" type="ellipse" r:blip="">
              <dgm:adjLst/>
            </dgm:shape>
            <dgm:presOf/>
          </dgm:layoutNode>
          <dgm:layoutNode name="Child4Accent2" styleLbl="alignNode1">
            <dgm:alg type="sp"/>
            <dgm:shape xmlns:r="http://schemas.openxmlformats.org/officeDocument/2006/relationships" type="ellipse" r:blip="">
              <dgm:adjLst/>
            </dgm:shape>
            <dgm:presOf/>
          </dgm:layoutNode>
          <dgm:layoutNode name="Child4Accent3" styleLbl="alignNode1">
            <dgm:alg type="sp"/>
            <dgm:shape xmlns:r="http://schemas.openxmlformats.org/officeDocument/2006/relationships" type="ellipse" r:blip="">
              <dgm:adjLst/>
            </dgm:shape>
            <dgm:presOf/>
          </dgm:layoutNode>
          <dgm:layoutNode name="Child4Accent4" styleLbl="alignNode1">
            <dgm:alg type="sp"/>
            <dgm:shape xmlns:r="http://schemas.openxmlformats.org/officeDocument/2006/relationships" type="ellipse" r:blip="">
              <dgm:adjLst/>
            </dgm:shape>
            <dgm:presOf/>
          </dgm:layoutNode>
          <dgm:layoutNode name="Child4Accent5" styleLbl="alignNode1">
            <dgm:alg type="sp"/>
            <dgm:shape xmlns:r="http://schemas.openxmlformats.org/officeDocument/2006/relationships" type="ellipse" r:blip="">
              <dgm:adjLst/>
            </dgm:shape>
            <dgm:presOf/>
          </dgm:layoutNode>
          <dgm:layoutNode name="Child4Accent6" styleLbl="alignNode1">
            <dgm:alg type="sp"/>
            <dgm:shape xmlns:r="http://schemas.openxmlformats.org/officeDocument/2006/relationships" type="ellipse" r:blip="">
              <dgm:adjLst/>
            </dgm:shape>
            <dgm:presOf/>
          </dgm:layoutNode>
          <dgm:layoutNode name="Child4Accent7" styleLbl="alignNode1">
            <dgm:alg type="sp"/>
            <dgm:shape xmlns:r="http://schemas.openxmlformats.org/officeDocument/2006/relationships" type="ellipse" r:blip="">
              <dgm:adjLst/>
            </dgm:shape>
            <dgm:presOf/>
          </dgm:layoutNode>
          <dgm:layoutNode name="Child4Accent8" styleLbl="alignNode1">
            <dgm:alg type="sp"/>
            <dgm:shape xmlns:r="http://schemas.openxmlformats.org/officeDocument/2006/relationships" type="ellipse" r:blip="">
              <dgm:adjLst/>
            </dgm:shape>
            <dgm:presOf/>
          </dgm:layoutNode>
          <dgm:layoutNode name="Child4"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5" axis="ch" ptType="node" st="5" cnt="1">
          <dgm:layoutNode name="Child5Accent1" styleLbl="alignNode1">
            <dgm:alg type="sp"/>
            <dgm:shape xmlns:r="http://schemas.openxmlformats.org/officeDocument/2006/relationships" type="ellipse" r:blip="">
              <dgm:adjLst/>
            </dgm:shape>
            <dgm:presOf/>
          </dgm:layoutNode>
          <dgm:layoutNode name="Child5Accent2" styleLbl="alignNode1">
            <dgm:alg type="sp"/>
            <dgm:shape xmlns:r="http://schemas.openxmlformats.org/officeDocument/2006/relationships" type="ellipse" r:blip="">
              <dgm:adjLst/>
            </dgm:shape>
            <dgm:presOf/>
          </dgm:layoutNode>
          <dgm:layoutNode name="Child5Accent3" styleLbl="alignNode1">
            <dgm:alg type="sp"/>
            <dgm:shape xmlns:r="http://schemas.openxmlformats.org/officeDocument/2006/relationships" type="ellipse" r:blip="">
              <dgm:adjLst/>
            </dgm:shape>
            <dgm:presOf/>
          </dgm:layoutNode>
          <dgm:layoutNode name="Child5Accent4" styleLbl="alignNode1">
            <dgm:alg type="sp"/>
            <dgm:shape xmlns:r="http://schemas.openxmlformats.org/officeDocument/2006/relationships" type="ellipse" r:blip="">
              <dgm:adjLst/>
            </dgm:shape>
            <dgm:presOf/>
          </dgm:layoutNode>
          <dgm:layoutNode name="Child5Accent5" styleLbl="alignNode1">
            <dgm:alg type="sp"/>
            <dgm:shape xmlns:r="http://schemas.openxmlformats.org/officeDocument/2006/relationships" type="ellipse" r:blip="">
              <dgm:adjLst/>
            </dgm:shape>
            <dgm:presOf/>
          </dgm:layoutNode>
          <dgm:layoutNode name="Child5Accent6" styleLbl="alignNode1">
            <dgm:alg type="sp"/>
            <dgm:shape xmlns:r="http://schemas.openxmlformats.org/officeDocument/2006/relationships" type="ellipse" r:blip="">
              <dgm:adjLst/>
            </dgm:shape>
            <dgm:presOf/>
          </dgm:layoutNode>
          <dgm:layoutNode name="Child5Accent7" styleLbl="alignNode1">
            <dgm:alg type="sp"/>
            <dgm:shape xmlns:r="http://schemas.openxmlformats.org/officeDocument/2006/relationships" type="ellipse" r:blip="">
              <dgm:adjLst/>
            </dgm:shape>
            <dgm:presOf/>
          </dgm:layoutNode>
          <dgm:layoutNode name="Child5Accent8" styleLbl="alignNode1">
            <dgm:alg type="sp"/>
            <dgm:shape xmlns:r="http://schemas.openxmlformats.org/officeDocument/2006/relationships" type="ellipse" r:blip="">
              <dgm:adjLst/>
            </dgm:shape>
            <dgm:presOf/>
          </dgm:layoutNode>
          <dgm:layoutNode name="Child5Accent9" styleLbl="alignNode1">
            <dgm:alg type="sp"/>
            <dgm:shape xmlns:r="http://schemas.openxmlformats.org/officeDocument/2006/relationships" type="ellipse" r:blip="">
              <dgm:adjLst/>
            </dgm:shape>
            <dgm:presOf/>
          </dgm:layoutNode>
          <dgm:layoutNode name="Child5"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1/layout/ConvergingText">
  <dgm:title val="Converging Text"/>
  <dgm:desc val="Use to show multiple steps or parts that merge into a whole. Limited to one Level 1 shape that contains text and a maximum of five Level 2 shapes."/>
  <dgm:catLst>
    <dgm:cat type="process" pri="6500"/>
    <dgm:cat type="officeonline" pri="50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clrData>
  <dgm:layoutNode name="Name0">
    <dgm:varLst>
      <dgm:chMax/>
      <dgm:chPref val="1"/>
      <dgm:dir/>
      <dgm:animOne val="branch"/>
      <dgm:animLvl val="lvl"/>
      <dgm:resizeHandles/>
    </dgm:varLst>
    <dgm:choose name="Name1">
      <dgm:if name="Name2" func="var" arg="dir" op="equ" val="norm">
        <dgm:alg type="lin">
          <dgm:param type="linDir" val="fromL"/>
          <dgm:param type="vertAlign" val="mid"/>
          <dgm:param type="nodeVertAlign" val="mid"/>
          <dgm:param type="horzAlign" val="ctr"/>
        </dgm:alg>
      </dgm:if>
      <dgm:else name="Name3">
        <dgm:alg type="lin">
          <dgm:param type="linDir" val="fromR"/>
          <dgm:param type="vertAlign" val="mid"/>
          <dgm:param type="nodeVertAlign" val="mid"/>
          <dgm:param type="horzAlign" val="ctr"/>
        </dgm:alg>
      </dgm:else>
    </dgm:choose>
    <dgm:shape xmlns:r="http://schemas.openxmlformats.org/officeDocument/2006/relationships" r:blip="">
      <dgm:adjLst/>
    </dgm:shape>
    <dgm:constrLst>
      <dgm:constr type="primFontSz" for="des" forName="Parent" op="equ" val="65"/>
      <dgm:constr type="primFontSz" for="des" forName="Child1" op="equ" val="65"/>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w" for="ch" forName="composite" refType="w"/>
      <dgm:constr type="h" for="ch" forName="composite" refType="h"/>
      <dgm:constr type="sp" refType="w" refFor="ch" refForName="composite" op="equ" fact="0.05"/>
      <dgm:constr type="w" for="ch" forName="sibTrans" refType="w" refFor="ch" refForName="composite" op="equ" fact="0.05"/>
      <dgm:constr type="h" for="ch" forName="sibTrans" refType="w" refFor="ch" refForName="sibTrans" op="equ"/>
    </dgm:constrLst>
    <dgm:forEach name="nodesForEach" axis="ch" ptType="node">
      <dgm:layoutNode name="composite">
        <dgm:choose name="Name4">
          <dgm:if name="Name5" func="var" arg="dir" op="equ" val="norm">
            <dgm:choose name="Name6">
              <dgm:if name="Name7" axis="ch" ptType="node" func="cnt" op="equ" val="0">
                <dgm:alg type="composite">
                  <dgm:param type="ar" val="2.1059"/>
                </dgm:alg>
                <dgm:constrLst>
                  <dgm:constr type="l" for="ch" forName="Parent" refType="w" fact="0"/>
                  <dgm:constr type="t" for="ch" forName="Parent" refType="h" fact="0"/>
                  <dgm:constr type="w" for="ch" forName="Parent" refType="w" fact="0.4749"/>
                  <dgm:constr type="h" for="ch" forName="Parent" refType="h"/>
                  <dgm:constr type="l" for="ch" forName="ParentAccent1" refType="w" fact="0.9531"/>
                  <dgm:constr type="t" for="ch" forName="ParentAccent1" refType="h" fact="0.4506"/>
                  <dgm:constr type="w" for="ch" forName="ParentAccent1" refType="w" fact="0.0469"/>
                  <dgm:constr type="h" for="ch" forName="ParentAccent1" refType="h" fact="0.0988"/>
                  <dgm:constr type="l" for="ch" forName="ParentAccent2" refType="w" fact="0.8734"/>
                  <dgm:constr type="t" for="ch" forName="ParentAccent2" refType="h" fact="0.4506"/>
                  <dgm:constr type="w" for="ch" forName="ParentAccent2" refType="w" fact="0.0469"/>
                  <dgm:constr type="h" for="ch" forName="ParentAccent2" refType="h" fact="0.0988"/>
                  <dgm:constr type="l" for="ch" forName="ParentAccent3" refType="w" fact="0.7937"/>
                  <dgm:constr type="t" for="ch" forName="ParentAccent3" refType="h" fact="0.4506"/>
                  <dgm:constr type="w" for="ch" forName="ParentAccent3" refType="w" fact="0.0469"/>
                  <dgm:constr type="h" for="ch" forName="ParentAccent3" refType="h" fact="0.0988"/>
                  <dgm:constr type="l" for="ch" forName="ParentAccent4" refType="w" fact="0.714"/>
                  <dgm:constr type="t" for="ch" forName="ParentAccent4" refType="h" fact="0.4506"/>
                  <dgm:constr type="w" for="ch" forName="ParentAccent4" refType="w" fact="0.0469"/>
                  <dgm:constr type="h" for="ch" forName="ParentAccent4" refType="h" fact="0.0988"/>
                  <dgm:constr type="l" for="ch" forName="ParentAccent5" refType="w" fact="0.6343"/>
                  <dgm:constr type="t" for="ch" forName="ParentAccent5" refType="h" fact="0.4506"/>
                  <dgm:constr type="w" for="ch" forName="ParentAccent5" refType="w" fact="0.0469"/>
                  <dgm:constr type="h" for="ch" forName="ParentAccent5" refType="h" fact="0.0988"/>
                  <dgm:constr type="l" for="ch" forName="ParentAccent6" refType="w" fact="0.5076"/>
                  <dgm:constr type="t" for="ch" forName="ParentAccent6" refType="h" fact="0.4012"/>
                  <dgm:constr type="w" for="ch" forName="ParentAccent6" refType="w" fact="0.0939"/>
                  <dgm:constr type="h" for="ch" forName="ParentAccent6" refType="h" fact="0.1976"/>
                  <dgm:constr type="l" for="ch" forName="ParentAccent7" refType="w" fact="0.8766"/>
                  <dgm:constr type="t" for="ch" forName="ParentAccent7" refType="h" fact="0.2465"/>
                  <dgm:constr type="w" for="ch" forName="ParentAccent7" refType="w" fact="0.0469"/>
                  <dgm:constr type="h" for="ch" forName="ParentAccent7" refType="h" fact="0.0988"/>
                  <dgm:constr type="l" for="ch" forName="ParentAccent8" refType="w" fact="0.8766"/>
                  <dgm:constr type="t" for="ch" forName="ParentAccent8" refType="h" fact="0.6562"/>
                  <dgm:constr type="w" for="ch" forName="ParentAccent8" refType="w" fact="0.0469"/>
                  <dgm:constr type="h" for="ch" forName="ParentAccent8" refType="h" fact="0.0988"/>
                  <dgm:constr type="l" for="ch" forName="ParentAccent9" refType="w" fact="0.9185"/>
                  <dgm:constr type="t" for="ch" forName="ParentAccent9" refType="h" fact="0.3353"/>
                  <dgm:constr type="w" for="ch" forName="ParentAccent9" refType="w" fact="0.0469"/>
                  <dgm:constr type="h" for="ch" forName="ParentAccent9" refType="h" fact="0.0988"/>
                  <dgm:constr type="l" for="ch" forName="ParentAccent10" refType="w" fact="0.9213"/>
                  <dgm:constr type="t" for="ch" forName="ParentAccent10" refType="h" fact="0.5679"/>
                  <dgm:constr type="w" for="ch" forName="ParentAccent10" refType="w" fact="0.0469"/>
                  <dgm:constr type="h" for="ch" forName="ParentAccent10" refType="h" fact="0.0988"/>
                </dgm:constrLst>
              </dgm:if>
              <dgm:if name="Name8" axis="ch" ptType="node" func="cnt" op="equ" val="1">
                <dgm:alg type="composite">
                  <dgm:param type="ar" val="3.4411"/>
                </dgm:alg>
                <dgm:constrLst>
                  <dgm:constr type="l" for="ch" forName="Child1Accent1" refType="w" fact="0.284"/>
                  <dgm:constr type="t" for="ch" forName="Child1Accent1" refType="h" fact="0.4012"/>
                  <dgm:constr type="w" for="ch" forName="Child1Accent1" refType="w" fact="0.0574"/>
                  <dgm:constr type="h" for="ch" forName="Child1Accent1" refType="h" fact="0.1976"/>
                  <dgm:constr type="l" for="ch" forName="Child1Accent2" refType="w" fact="0.2272"/>
                  <dgm:constr type="t" for="ch" forName="Child1Accent2" refType="h" fact="0.4506"/>
                  <dgm:constr type="w" for="ch" forName="Child1Accent2" refType="w" fact="0.0287"/>
                  <dgm:constr type="h" for="ch" forName="Child1Accent2" refType="h" fact="0.0988"/>
                  <dgm:constr type="l" for="ch" forName="Child1Accent3" refType="w" fact="0.1705"/>
                  <dgm:constr type="t" for="ch" forName="Child1Accent3" refType="h" fact="0.4506"/>
                  <dgm:constr type="w" for="ch" forName="Child1Accent3" refType="w" fact="0.0287"/>
                  <dgm:constr type="h" for="ch" forName="Child1Accent3" refType="h" fact="0.0988"/>
                  <dgm:constr type="l" for="ch" forName="Child1Accent4" refType="w" fact="0.1137"/>
                  <dgm:constr type="t" for="ch" forName="Child1Accent4" refType="h" fact="0.4506"/>
                  <dgm:constr type="w" for="ch" forName="Child1Accent4" refType="w" fact="0.0287"/>
                  <dgm:constr type="h" for="ch" forName="Child1Accent4" refType="h" fact="0.0988"/>
                  <dgm:constr type="l" for="ch" forName="Child1Accent5" refType="w" fact="0.057"/>
                  <dgm:constr type="t" for="ch" forName="Child1Accent5" refType="h" fact="0.4506"/>
                  <dgm:constr type="w" for="ch" forName="Child1Accent5" refType="w" fact="0.0287"/>
                  <dgm:constr type="h" for="ch" forName="Child1Accent5" refType="h" fact="0.0988"/>
                  <dgm:constr type="l" for="ch" forName="Child1Accent6" refType="w" fact="0.0002"/>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ParentAccent1" refType="w" fact="0.9713"/>
                  <dgm:constr type="t" for="ch" forName="ParentAccent1" refType="h" fact="0.4506"/>
                  <dgm:constr type="w" for="ch" forName="ParentAccent1" refType="w" fact="0.0287"/>
                  <dgm:constr type="h" for="ch" forName="ParentAccent1" refType="h" fact="0.0988"/>
                  <dgm:constr type="l" for="ch" forName="ParentAccent2" refType="w" fact="0.9187"/>
                  <dgm:constr type="t" for="ch" forName="ParentAccent2" refType="h" fact="0.4506"/>
                  <dgm:constr type="w" for="ch" forName="ParentAccent2" refType="w" fact="0.0287"/>
                  <dgm:constr type="h" for="ch" forName="ParentAccent2" refType="h" fact="0.0988"/>
                  <dgm:constr type="l" for="ch" forName="ParentAccent3" refType="w" fact="0.8661"/>
                  <dgm:constr type="t" for="ch" forName="ParentAccent3" refType="h" fact="0.4506"/>
                  <dgm:constr type="w" for="ch" forName="ParentAccent3" refType="w" fact="0.0287"/>
                  <dgm:constr type="h" for="ch" forName="ParentAccent3" refType="h" fact="0.0988"/>
                  <dgm:constr type="l" for="ch" forName="ParentAccent4" refType="w" fact="0.8136"/>
                  <dgm:constr type="t" for="ch" forName="ParentAccent4" refType="h" fact="0.4506"/>
                  <dgm:constr type="w" for="ch" forName="ParentAccent4" refType="w" fact="0.0287"/>
                  <dgm:constr type="h" for="ch" forName="ParentAccent4" refType="h" fact="0.0988"/>
                  <dgm:constr type="l" for="ch" forName="ParentAccent5" refType="w" fact="0.761"/>
                  <dgm:constr type="t" for="ch" forName="ParentAccent5" refType="h" fact="0.4506"/>
                  <dgm:constr type="w" for="ch" forName="ParentAccent5" refType="w" fact="0.0287"/>
                  <dgm:constr type="h" for="ch" forName="ParentAccent5" refType="h" fact="0.0988"/>
                  <dgm:constr type="l" for="ch" forName="ParentAccent6" refType="w" fact="0.6797"/>
                  <dgm:constr type="t" for="ch" forName="ParentAccent6" refType="h" fact="0.4012"/>
                  <dgm:constr type="w" for="ch" forName="ParentAccent6" refType="w" fact="0.0574"/>
                  <dgm:constr type="h" for="ch" forName="ParentAccent6" refType="h" fact="0.1976"/>
                  <dgm:constr type="l" for="ch" forName="ParentAccent7" refType="w" fact="0.9245"/>
                  <dgm:constr type="t" for="ch" forName="ParentAccent7" refType="h" fact="0.2465"/>
                  <dgm:constr type="w" for="ch" forName="ParentAccent7" refType="w" fact="0.0287"/>
                  <dgm:constr type="h" for="ch" forName="ParentAccent7" refType="h" fact="0.0988"/>
                  <dgm:constr type="l" for="ch" forName="ParentAccent8" refType="w" fact="0.9245"/>
                  <dgm:constr type="t" for="ch" forName="ParentAccent8" refType="h" fact="0.6562"/>
                  <dgm:constr type="w" for="ch" forName="ParentAccent8" refType="w" fact="0.0287"/>
                  <dgm:constr type="h" for="ch" forName="ParentAccent8" refType="h" fact="0.0988"/>
                  <dgm:constr type="l" for="ch" forName="ParentAccent9" refType="w" fact="0.9501"/>
                  <dgm:constr type="t" for="ch" forName="ParentAccent9" refType="h" fact="0.3353"/>
                  <dgm:constr type="w" for="ch" forName="ParentAccent9" refType="w" fact="0.0287"/>
                  <dgm:constr type="h" for="ch" forName="ParentAccent9" refType="h" fact="0.0988"/>
                  <dgm:constr type="l" for="ch" forName="ParentAccent10" refType="w" fact="0.9518"/>
                  <dgm:constr type="t" for="ch" forName="ParentAccent10" refType="h" fact="0.5679"/>
                  <dgm:constr type="w" for="ch" forName="ParentAccent10" refType="w" fact="0.0287"/>
                  <dgm:constr type="h" for="ch" forName="ParentAccent10" refType="h" fact="0.0988"/>
                  <dgm:constr type="l" for="ch" forName="Child1" refType="w" fact="0"/>
                  <dgm:constr type="t" for="ch" forName="Child1" refType="h" fact="0.1978"/>
                  <dgm:constr type="w" for="ch" forName="Child1" refType="w" fact="0.2544"/>
                  <dgm:constr type="h" for="ch" forName="Child1" refType="h" fact="0.2541"/>
                  <dgm:constr type="l" for="ch" forName="Parent" refType="w" fact="0.3653"/>
                  <dgm:constr type="t" for="ch" forName="Parent" refType="h" fact="0"/>
                  <dgm:constr type="w" for="ch" forName="Parent" refType="w" fact="0.2906"/>
                  <dgm:constr type="h" for="ch" forName="Parent" refType="h"/>
                </dgm:constrLst>
              </dgm:if>
              <dgm:if name="Name9" axis="ch" ptType="node" func="cnt" op="equ" val="2">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1" refType="w" fact="0.3436"/>
                  <dgm:constr type="t" for="ch" forName="Child2Accent1" refType="h" fact="0.8153"/>
                  <dgm:constr type="w" for="ch" forName="Child2Accent1" refType="w" fact="0.0574"/>
                  <dgm:constr type="h" for="ch" forName="Child2Accent1" refType="h" fact="0.1217"/>
                  <dgm:constr type="l" for="ch" forName="Child2Accent2" refType="w" fact="0.3068"/>
                  <dgm:constr type="t" for="ch" forName="Child2Accent2" refType="h" fact="0.9392"/>
                  <dgm:constr type="w" for="ch" forName="Child2Accent2" refType="w" fact="0.0287"/>
                  <dgm:constr type="h" for="ch" forName="Child2Accent2" refType="h" fact="0.0608"/>
                  <dgm:constr type="l" for="ch" forName="Child2Accent3" refType="w" fact="0.2455"/>
                  <dgm:constr type="t" for="ch" forName="Child2Accent3" refType="h" fact="0.9392"/>
                  <dgm:constr type="w" for="ch" forName="Child2Accent3" refType="w" fact="0.0287"/>
                  <dgm:constr type="h" for="ch" forName="Child2Accent3" refType="h" fact="0.0608"/>
                  <dgm:constr type="l" for="ch" forName="Child2Accent4" refType="w" fact="0.1842"/>
                  <dgm:constr type="t" for="ch" forName="Child2Accent4" refType="h" fact="0.9392"/>
                  <dgm:constr type="w" for="ch" forName="Child2Accent4" refType="w" fact="0.0287"/>
                  <dgm:constr type="h" for="ch" forName="Child2Accent4" refType="h" fact="0.0608"/>
                  <dgm:constr type="l" for="ch" forName="Child2Accent5" refType="w" fact="0.1229"/>
                  <dgm:constr type="t" for="ch" forName="Child2Accent5" refType="h" fact="0.9392"/>
                  <dgm:constr type="w" for="ch" forName="Child2Accent5" refType="w" fact="0.0287"/>
                  <dgm:constr type="h" for="ch" forName="Child2Accent5" refType="h" fact="0.0608"/>
                  <dgm:constr type="l" for="ch" forName="Child2Accent6" refType="w" fact="0.0615"/>
                  <dgm:constr type="t" for="ch" forName="Child2Accent6" refType="h" fact="0.9392"/>
                  <dgm:constr type="w" for="ch" forName="Child2Accent6" refType="w" fact="0.0287"/>
                  <dgm:constr type="h" for="ch" forName="Child2Accent6" refType="h" fact="0.0608"/>
                  <dgm:constr type="l" for="ch" forName="Child2Accent7" refType="w" fact="0.0002"/>
                  <dgm:constr type="t" for="ch" forName="Child2Accent7" refType="h" fact="0.9392"/>
                  <dgm:constr type="w" for="ch" forName="Child2Accent7" refType="w" fact="0.0287"/>
                  <dgm:constr type="h" for="ch" forName="Child2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2" refType="w" fact="0"/>
                  <dgm:constr type="t" for="ch" forName="Child2" refType="h" fact="0.7822"/>
                  <dgm:constr type="w" for="ch" forName="Child2" refType="w" fact="0.336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0" axis="ch" ptType="node" func="cnt" op="equ" val="3">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2Accent1" refType="w" fact="0.284"/>
                  <dgm:constr type="t" for="ch" forName="Child2Accent1" refType="h" fact="0.5207"/>
                  <dgm:constr type="w" for="ch" forName="Child2Accent1" refType="w" fact="0.0574"/>
                  <dgm:constr type="h" for="ch" forName="Child2Accent1" refType="h" fact="0.1217"/>
                  <dgm:constr type="l" for="ch" forName="Child2Accent2" refType="w" fact="0.2272"/>
                  <dgm:constr type="t" for="ch" forName="Child2Accent2" refType="h" fact="0.5511"/>
                  <dgm:constr type="w" for="ch" forName="Child2Accent2" refType="w" fact="0.0287"/>
                  <dgm:constr type="h" for="ch" forName="Child2Accent2" refType="h" fact="0.0608"/>
                  <dgm:constr type="l" for="ch" forName="Child2Accent3" refType="w" fact="0.1705"/>
                  <dgm:constr type="t" for="ch" forName="Child2Accent3" refType="h" fact="0.5511"/>
                  <dgm:constr type="w" for="ch" forName="Child2Accent3" refType="w" fact="0.0287"/>
                  <dgm:constr type="h" for="ch" forName="Child2Accent3" refType="h" fact="0.0608"/>
                  <dgm:constr type="l" for="ch" forName="Child2Accent4" refType="w" fact="0.1137"/>
                  <dgm:constr type="t" for="ch" forName="Child2Accent4" refType="h" fact="0.5511"/>
                  <dgm:constr type="w" for="ch" forName="Child2Accent4" refType="w" fact="0.0287"/>
                  <dgm:constr type="h" for="ch" forName="Child2Accent4"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2Accent5" refType="w" fact="0.057"/>
                  <dgm:constr type="t" for="ch" forName="Child2Accent5" refType="h" fact="0.5511"/>
                  <dgm:constr type="w" for="ch" forName="Child2Accent5" refType="w" fact="0.0287"/>
                  <dgm:constr type="h" for="ch" forName="Child2Accent5"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6" refType="w" fact="0.0002"/>
                  <dgm:constr type="t" for="ch" forName="Child2Accent6" refType="h" fact="0.5511"/>
                  <dgm:constr type="w" for="ch" forName="Child2Accent6" refType="w" fact="0.0287"/>
                  <dgm:constr type="h" for="ch" forName="Child2Accent6" refType="h" fact="0.0608"/>
                  <dgm:constr type="l" for="ch" forName="Child2Accent7" refType="w" fact="0"/>
                  <dgm:constr type="t" for="ch" forName="Child2Accent7" refType="h" fact="0"/>
                  <dgm:constr type="w" for="ch" forName="Child2Accent7" refType="w" fact="0"/>
                  <dgm:constr type="h" for="ch" forName="Child2Accent7" refType="h" fact="0"/>
                  <dgm:constr type="l" for="ch" forName="Child3Accent1" refType="w" fact="0.3436"/>
                  <dgm:constr type="t" for="ch" forName="Child3Accent1" refType="h" fact="0.8153"/>
                  <dgm:constr type="w" for="ch" forName="Child3Accent1" refType="w" fact="0.0574"/>
                  <dgm:constr type="h" for="ch" forName="Child3Accent1" refType="h" fact="0.1217"/>
                  <dgm:constr type="l" for="ch" forName="Child3Accent2" refType="w" fact="0.3068"/>
                  <dgm:constr type="t" for="ch" forName="Child3Accent2" refType="h" fact="0.9392"/>
                  <dgm:constr type="w" for="ch" forName="Child3Accent2" refType="w" fact="0.0287"/>
                  <dgm:constr type="h" for="ch" forName="Child3Accent2" refType="h" fact="0.0608"/>
                  <dgm:constr type="l" for="ch" forName="Child3Accent3" refType="w" fact="0.2455"/>
                  <dgm:constr type="t" for="ch" forName="Child3Accent3" refType="h" fact="0.9392"/>
                  <dgm:constr type="w" for="ch" forName="Child3Accent3" refType="w" fact="0.0287"/>
                  <dgm:constr type="h" for="ch" forName="Child3Accent3" refType="h" fact="0.0608"/>
                  <dgm:constr type="l" for="ch" forName="Child3Accent4" refType="w" fact="0.1842"/>
                  <dgm:constr type="t" for="ch" forName="Child3Accent4" refType="h" fact="0.9392"/>
                  <dgm:constr type="w" for="ch" forName="Child3Accent4" refType="w" fact="0.0287"/>
                  <dgm:constr type="h" for="ch" forName="Child3Accent4" refType="h" fact="0.0608"/>
                  <dgm:constr type="l" for="ch" forName="Child3Accent5" refType="w" fact="0.1229"/>
                  <dgm:constr type="t" for="ch" forName="Child3Accent5" refType="h" fact="0.9392"/>
                  <dgm:constr type="w" for="ch" forName="Child3Accent5" refType="w" fact="0.0287"/>
                  <dgm:constr type="h" for="ch" forName="Child3Accent5" refType="h" fact="0.0608"/>
                  <dgm:constr type="l" for="ch" forName="Child3Accent6" refType="w" fact="0.0615"/>
                  <dgm:constr type="t" for="ch" forName="Child3Accent6" refType="h" fact="0.9392"/>
                  <dgm:constr type="w" for="ch" forName="Child3Accent6" refType="w" fact="0.0287"/>
                  <dgm:constr type="h" for="ch" forName="Child3Accent6" refType="h" fact="0.0608"/>
                  <dgm:constr type="l" for="ch" forName="Child3Accent7" refType="w" fact="0.0002"/>
                  <dgm:constr type="t" for="ch" forName="Child3Accent7" refType="h" fact="0.9392"/>
                  <dgm:constr type="w" for="ch" forName="Child3Accent7" refType="w" fact="0.0287"/>
                  <dgm:constr type="h" for="ch" forName="Child3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3" refType="w" fact="0"/>
                  <dgm:constr type="t" for="ch" forName="Child3" refType="h" fact="0.7822"/>
                  <dgm:constr type="w" for="ch" forName="Child3" refType="w" fact="0.3364"/>
                  <dgm:constr type="h" for="ch" forName="Child3" refType="h" fact="0.1564"/>
                  <dgm:constr type="l" for="ch" forName="Child2" refType="w" fact="0"/>
                  <dgm:constr type="t" for="ch" forName="Child2" refType="h" fact="0.3955"/>
                  <dgm:constr type="w" for="ch" forName="Child2" refType="w" fact="0.254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1" axis="ch" ptType="node" func="cnt" op="equ" val="4">
                <dgm:alg type="composite">
                  <dgm:param type="ar" val="1.8304"/>
                </dgm:alg>
                <dgm:constrLst>
                  <dgm:constr type="l" for="ch" forName="Parent" refType="w" fact="0.3771"/>
                  <dgm:constr type="t" for="ch" forName="Parent" refType="h" fact="0.2946"/>
                  <dgm:constr type="w" for="ch" forName="Parent" refType="w" fact="0.2862"/>
                  <dgm:constr type="h" for="ch" forName="Parent" refType="h" fact="0.5239"/>
                  <dgm:constr type="l" for="ch" forName="Child1Accent1" refType="w" fact="0.3904"/>
                  <dgm:constr type="t" for="ch" forName="Child1Accent1" refType="h" fact="0.2104"/>
                  <dgm:constr type="w" for="ch" forName="Child1Accent1" refType="w" fact="0.0566"/>
                  <dgm:constr type="h" for="ch" forName="Child1Accent1" refType="h" fact="0.1035"/>
                  <dgm:constr type="l" for="ch" forName="Child1Accent3" refType="w" fact="0.3001"/>
                  <dgm:constr type="t" for="ch" forName="Child1Accent3" refType="h" fact="0.128"/>
                  <dgm:constr type="w" for="ch" forName="Child1Accent3" refType="w" fact="0.0283"/>
                  <dgm:constr type="h" for="ch" forName="Child1Accent3" refType="h" fact="0.0518"/>
                  <dgm:constr type="l" for="ch" forName="Child1Accent4" refType="w" fact="0.2418"/>
                  <dgm:constr type="t" for="ch" forName="Child1Accent4" refType="h" fact="0.128"/>
                  <dgm:constr type="w" for="ch" forName="Child1Accent4" refType="w" fact="0.0283"/>
                  <dgm:constr type="h" for="ch" forName="Child1Accent4" refType="h" fact="0.0518"/>
                  <dgm:constr type="l" for="ch" forName="Child1Accent5" refType="w" fact="0.1835"/>
                  <dgm:constr type="t" for="ch" forName="Child1Accent5" refType="h" fact="0.128"/>
                  <dgm:constr type="w" for="ch" forName="Child1Accent5" refType="w" fact="0.0283"/>
                  <dgm:constr type="h" for="ch" forName="Child1Accent5" refType="h" fact="0.0518"/>
                  <dgm:constr type="l" for="ch" forName="Child1Accent6" refType="w" fact="0.1252"/>
                  <dgm:constr type="t" for="ch" forName="Child1Accent6" refType="h" fact="0.128"/>
                  <dgm:constr type="w" for="ch" forName="Child1Accent6" refType="w" fact="0.0283"/>
                  <dgm:constr type="h" for="ch" forName="Child1Accent6" refType="h" fact="0.0518"/>
                  <dgm:constr type="l" for="ch" forName="Child3Accent1" refType="w" fact="0.3158"/>
                  <dgm:constr type="t" for="ch" forName="Child3Accent1" refType="h" fact="0.6212"/>
                  <dgm:constr type="w" for="ch" forName="Child3Accent1" refType="w" fact="0.0566"/>
                  <dgm:constr type="h" for="ch" forName="Child3Accent1" refType="h" fact="0.1035"/>
                  <dgm:constr type="l" for="ch" forName="Child3Accent2" refType="w" fact="0.2689"/>
                  <dgm:constr type="t" for="ch" forName="Child3Accent2" refType="h" fact="0.6828"/>
                  <dgm:constr type="w" for="ch" forName="Child3Accent2" refType="w" fact="0.0283"/>
                  <dgm:constr type="h" for="ch" forName="Child3Accent2" refType="h" fact="0.0518"/>
                  <dgm:constr type="l" for="ch" forName="Child3Accent4" refType="w" fact="0.1614"/>
                  <dgm:constr type="t" for="ch" forName="Child3Accent4" refType="h" fact="0.6828"/>
                  <dgm:constr type="w" for="ch" forName="Child3Accent4" refType="w" fact="0.0283"/>
                  <dgm:constr type="h" for="ch" forName="Child3Accent4" refType="h" fact="0.0518"/>
                  <dgm:constr type="l" for="ch" forName="Child3Accent5" refType="w" fact="0.1077"/>
                  <dgm:constr type="t" for="ch" forName="Child3Accent5" refType="h" fact="0.6828"/>
                  <dgm:constr type="w" for="ch" forName="Child3Accent5" refType="w" fact="0.0283"/>
                  <dgm:constr type="h" for="ch" forName="Child3Accent5" refType="h" fact="0.0518"/>
                  <dgm:constr type="l" for="ch" forName="Child1Accent7" refType="w" fact="0.0668"/>
                  <dgm:constr type="t" for="ch" forName="Child1Accent7" refType="h" fact="0.128"/>
                  <dgm:constr type="w" for="ch" forName="Child1Accent7" refType="w" fact="0.0283"/>
                  <dgm:constr type="h" for="ch" forName="Child1Accent7" refType="h" fact="0.0518"/>
                  <dgm:constr type="l" for="ch" forName="Child3Accent6" refType="w" fact="0.0539"/>
                  <dgm:constr type="t" for="ch" forName="Child3Accent6" refType="h" fact="0.6828"/>
                  <dgm:constr type="w" for="ch" forName="Child3Accent6" refType="w" fact="0.0283"/>
                  <dgm:constr type="h" for="ch" forName="Child3Accent6" refType="h" fact="0.0518"/>
                  <dgm:constr type="l" for="ch" forName="Child1Accent8" refType="w" fact="0.0085"/>
                  <dgm:constr type="t" for="ch" forName="Child1Accent8" refType="h" fact="0.128"/>
                  <dgm:constr type="w" for="ch" forName="Child1Accent8" refType="w" fact="0.0283"/>
                  <dgm:constr type="h" for="ch" forName="Child1Accent8" refType="h" fact="0.0518"/>
                  <dgm:constr type="l" for="ch" forName="Child1Accent9" refType="w" fact="0"/>
                  <dgm:constr type="t" for="ch" forName="Child1Accent9" refType="h" fact="0"/>
                  <dgm:constr type="w" for="ch" forName="Child1Accent9" refType="w" fact="0"/>
                  <dgm:constr type="h" for="ch" forName="Child1Accent9" refType="h" fact="0"/>
                  <dgm:constr type="l" for="ch" forName="Child3Accent7" refType="w" fact="0.0002"/>
                  <dgm:constr type="t" for="ch" forName="Child3Accent7" refType="h" fact="0.6828"/>
                  <dgm:constr type="w" for="ch" forName="Child3Accent7" refType="w" fact="0.0283"/>
                  <dgm:constr type="h" for="ch" forName="Child3Accent7" refType="h" fact="0.0518"/>
                  <dgm:constr type="l" for="ch" forName="Child4Accent1" refType="w" fact="0.3904"/>
                  <dgm:constr type="t" for="ch" forName="Child4Accent1" refType="h" fact="0.8"/>
                  <dgm:constr type="w" for="ch" forName="Child4Accent1" refType="w" fact="0.0566"/>
                  <dgm:constr type="h" for="ch" forName="Child4Accent1" refType="h" fact="0.1035"/>
                  <dgm:constr type="l" for="ch" forName="Child4Accent3" refType="w" fact="0.2998"/>
                  <dgm:constr type="t" for="ch" forName="Child4Accent3" refType="h" fact="0.9482"/>
                  <dgm:constr type="w" for="ch" forName="Child4Accent3" refType="w" fact="0.0283"/>
                  <dgm:constr type="h" for="ch" forName="Child4Accent3" refType="h" fact="0.0518"/>
                  <dgm:constr type="l" for="ch" forName="Child4Accent4" refType="w" fact="0.2415"/>
                  <dgm:constr type="t" for="ch" forName="Child4Accent4" refType="h" fact="0.9482"/>
                  <dgm:constr type="w" for="ch" forName="Child4Accent4" refType="w" fact="0.0283"/>
                  <dgm:constr type="h" for="ch" forName="Child4Accent4" refType="h" fact="0.0518"/>
                  <dgm:constr type="l" for="ch" forName="Child4Accent5" refType="w" fact="0.1833"/>
                  <dgm:constr type="t" for="ch" forName="Child4Accent5" refType="h" fact="0.9482"/>
                  <dgm:constr type="w" for="ch" forName="Child4Accent5" refType="w" fact="0.0283"/>
                  <dgm:constr type="h" for="ch" forName="Child4Accent5" refType="h" fact="0.0518"/>
                  <dgm:constr type="l" for="ch" forName="Child4Accent6" refType="w" fact="0.1251"/>
                  <dgm:constr type="t" for="ch" forName="Child4Accent6" refType="h" fact="0.9482"/>
                  <dgm:constr type="w" for="ch" forName="Child4Accent6" refType="w" fact="0.0283"/>
                  <dgm:constr type="h" for="ch" forName="Child4Accent6" refType="h" fact="0.0518"/>
                  <dgm:constr type="l" for="ch" forName="Child4Accent7" refType="w" fact="0.0668"/>
                  <dgm:constr type="t" for="ch" forName="Child4Accent7" refType="h" fact="0.9482"/>
                  <dgm:constr type="w" for="ch" forName="Child4Accent7" refType="w" fact="0.0283"/>
                  <dgm:constr type="h" for="ch" forName="Child4Accent7" refType="h" fact="0.0518"/>
                  <dgm:constr type="l" for="ch" forName="Child4Accent8" refType="w" fact="0.0086"/>
                  <dgm:constr type="t" for="ch" forName="Child4Accent8" refType="h" fact="0.9482"/>
                  <dgm:constr type="w" for="ch" forName="Child4Accent8" refType="w" fact="0.0283"/>
                  <dgm:constr type="h" for="ch" forName="Child4Accent8" refType="h" fact="0.0518"/>
                  <dgm:constr type="l" for="ch" forName="Child2Accent1" refType="w" fact="0.3158"/>
                  <dgm:constr type="t" for="ch" forName="Child2Accent1" refType="h" fact="0.3725"/>
                  <dgm:constr type="w" for="ch" forName="Child2Accent1" refType="w" fact="0.0566"/>
                  <dgm:constr type="h" for="ch" forName="Child2Accent1" refType="h" fact="0.1035"/>
                  <dgm:constr type="l" for="ch" forName="Child4Accent2" refType="w" fact="0.358"/>
                  <dgm:constr type="t" for="ch" forName="Child4Accent2" refType="h" fact="0.8993"/>
                  <dgm:constr type="w" for="ch" forName="Child4Accent2" refType="w" fact="0.0283"/>
                  <dgm:constr type="h" for="ch" forName="Child4Accent2" refType="h" fact="0.0518"/>
                  <dgm:constr type="l" for="ch" forName="Child1Accent2" refType="w" fact="0.3585"/>
                  <dgm:constr type="t" for="ch" forName="Child1Accent2" refType="h" fact="0.162"/>
                  <dgm:constr type="w" for="ch" forName="Child1Accent2" refType="w" fact="0.0283"/>
                  <dgm:constr type="h" for="ch" forName="Child1Accent2" refType="h" fact="0.0518"/>
                  <dgm:constr type="l" for="ch" forName="Child3Accent3" refType="w" fact="0.2151"/>
                  <dgm:constr type="t" for="ch" forName="Child3Accent3" refType="h" fact="0.6828"/>
                  <dgm:constr type="w" for="ch" forName="Child3Accent3" refType="w" fact="0.0283"/>
                  <dgm:constr type="h" for="ch" forName="Child3Accent3" refType="h" fact="0.0518"/>
                  <dgm:constr type="l" for="ch" forName="Child2Accent2" refType="w" fact="0.2689"/>
                  <dgm:constr type="t" for="ch" forName="Child2Accent2" refType="h" fact="0.3937"/>
                  <dgm:constr type="w" for="ch" forName="Child2Accent2" refType="w" fact="0.0283"/>
                  <dgm:constr type="h" for="ch" forName="Child2Accent2" refType="h" fact="0.0518"/>
                  <dgm:constr type="l" for="ch" forName="Child2Accent4" refType="w" fact="0.1614"/>
                  <dgm:constr type="t" for="ch" forName="Child2Accent4" refType="h" fact="0.3937"/>
                  <dgm:constr type="w" for="ch" forName="Child2Accent4" refType="w" fact="0.0283"/>
                  <dgm:constr type="h" for="ch" forName="Child2Accent4" refType="h" fact="0.0518"/>
                  <dgm:constr type="l" for="ch" forName="Child2Accent5" refType="w" fact="0.1077"/>
                  <dgm:constr type="t" for="ch" forName="Child2Accent5" refType="h" fact="0.3937"/>
                  <dgm:constr type="w" for="ch" forName="Child2Accent5" refType="w" fact="0.0283"/>
                  <dgm:constr type="h" for="ch" forName="Child2Accent5" refType="h" fact="0.0518"/>
                  <dgm:constr type="l" for="ch" forName="Child2Accent6" refType="w" fact="0.0539"/>
                  <dgm:constr type="t" for="ch" forName="Child2Accent6" refType="h" fact="0.3937"/>
                  <dgm:constr type="w" for="ch" forName="Child2Accent6" refType="w" fact="0.0283"/>
                  <dgm:constr type="h" for="ch" forName="Child2Accent6" refType="h" fact="0.0518"/>
                  <dgm:constr type="l" for="ch" forName="Child2Accent7" refType="w" fact="0.0002"/>
                  <dgm:constr type="t" for="ch" forName="Child2Accent7" refType="h" fact="0.3937"/>
                  <dgm:constr type="w" for="ch" forName="Child2Accent7" refType="w" fact="0.0283"/>
                  <dgm:constr type="h" for="ch" forName="Child2Accent7" refType="h" fact="0.0518"/>
                  <dgm:constr type="l" for="ch" forName="Child2Accent3" refType="w" fact="0.2151"/>
                  <dgm:constr type="t" for="ch" forName="Child2Accent3" refType="h" fact="0.3937"/>
                  <dgm:constr type="w" for="ch" forName="Child2Accent3" refType="w" fact="0.0283"/>
                  <dgm:constr type="h" for="ch" forName="Child2Accent3" refType="h" fact="0.0518"/>
                  <dgm:constr type="l" for="ch" forName="ParentAccent1" refType="w" fact="0.9717"/>
                  <dgm:constr type="t" for="ch" forName="ParentAccent1" refType="h" fact="0.5316"/>
                  <dgm:constr type="w" for="ch" forName="ParentAccent1" refType="w" fact="0.0283"/>
                  <dgm:constr type="h" for="ch" forName="ParentAccent1" refType="h" fact="0.0518"/>
                  <dgm:constr type="l" for="ch" forName="ParentAccent2" refType="w" fact="0.9199"/>
                  <dgm:constr type="t" for="ch" forName="ParentAccent2" refType="h" fact="0.5316"/>
                  <dgm:constr type="w" for="ch" forName="ParentAccent2" refType="w" fact="0.0283"/>
                  <dgm:constr type="h" for="ch" forName="ParentAccent2" refType="h" fact="0.0518"/>
                  <dgm:constr type="l" for="ch" forName="ParentAccent3" refType="w" fact="0.8682"/>
                  <dgm:constr type="t" for="ch" forName="ParentAccent3" refType="h" fact="0.5316"/>
                  <dgm:constr type="w" for="ch" forName="ParentAccent3" refType="w" fact="0.0283"/>
                  <dgm:constr type="h" for="ch" forName="ParentAccent3" refType="h" fact="0.0518"/>
                  <dgm:constr type="l" for="ch" forName="ParentAccent4" refType="w" fact="0.8164"/>
                  <dgm:constr type="t" for="ch" forName="ParentAccent4" refType="h" fact="0.5316"/>
                  <dgm:constr type="w" for="ch" forName="ParentAccent4" refType="w" fact="0.0283"/>
                  <dgm:constr type="h" for="ch" forName="ParentAccent4" refType="h" fact="0.0518"/>
                  <dgm:constr type="l" for="ch" forName="ParentAccent5" refType="w" fact="0.7646"/>
                  <dgm:constr type="t" for="ch" forName="ParentAccent5" refType="h" fact="0.5316"/>
                  <dgm:constr type="w" for="ch" forName="ParentAccent5" refType="w" fact="0.0283"/>
                  <dgm:constr type="h" for="ch" forName="ParentAccent5" refType="h" fact="0.0518"/>
                  <dgm:constr type="l" for="ch" forName="ParentAccent6" refType="w" fact="0.6846"/>
                  <dgm:constr type="t" for="ch" forName="ParentAccent6" refType="h" fact="0.5057"/>
                  <dgm:constr type="w" for="ch" forName="ParentAccent6" refType="w" fact="0.0566"/>
                  <dgm:constr type="h" for="ch" forName="ParentAccent6" refType="h" fact="0.1035"/>
                  <dgm:constr type="l" for="ch" forName="ParentAccent7" refType="w" fact="0.9256"/>
                  <dgm:constr type="t" for="ch" forName="ParentAccent7" refType="h" fact="0.4247"/>
                  <dgm:constr type="w" for="ch" forName="ParentAccent7" refType="w" fact="0.0283"/>
                  <dgm:constr type="h" for="ch" forName="ParentAccent7" refType="h" fact="0.0518"/>
                  <dgm:constr type="l" for="ch" forName="ParentAccent8" refType="w" fact="0.9256"/>
                  <dgm:constr type="t" for="ch" forName="ParentAccent8" refType="h" fact="0.6392"/>
                  <dgm:constr type="w" for="ch" forName="ParentAccent8" refType="w" fact="0.0283"/>
                  <dgm:constr type="h" for="ch" forName="ParentAccent8" refType="h" fact="0.0518"/>
                  <dgm:constr type="l" for="ch" forName="ParentAccent9" refType="w" fact="0.9509"/>
                  <dgm:constr type="t" for="ch" forName="ParentAccent9" refType="h" fact="0.4712"/>
                  <dgm:constr type="w" for="ch" forName="ParentAccent9" refType="w" fact="0.0283"/>
                  <dgm:constr type="h" for="ch" forName="ParentAccent9" refType="h" fact="0.0518"/>
                  <dgm:constr type="l" for="ch" forName="ParentAccent10" refType="w" fact="0.9525"/>
                  <dgm:constr type="t" for="ch" forName="ParentAccent10" refType="h" fact="0.593"/>
                  <dgm:constr type="w" for="ch" forName="ParentAccent10" refType="w" fact="0.0283"/>
                  <dgm:constr type="h" for="ch" forName="ParentAccent10" refType="h" fact="0.0518"/>
                  <dgm:constr type="l" for="ch" forName="Child4" refType="w" fact="0.0081"/>
                  <dgm:constr type="t" for="ch" forName="Child4" refType="h" fact="0.8184"/>
                  <dgm:constr type="w" for="ch" forName="Child4" refType="w" fact="0.3192"/>
                  <dgm:constr type="h" for="ch" forName="Child4" refType="h" fact="0.1294"/>
                  <dgm:constr type="l" for="ch" forName="Child3" refType="w" fact="0"/>
                  <dgm:constr type="t" for="ch" forName="Child3" refType="h" fact="0.5547"/>
                  <dgm:constr type="w" for="ch" forName="Child3" refType="w" fact="0.297"/>
                  <dgm:constr type="h" for="ch" forName="Child3" refType="h" fact="0.1294"/>
                  <dgm:constr type="l" for="ch" forName="Child2" refType="w" fact="0"/>
                  <dgm:constr type="t" for="ch" forName="Child2" refType="h" fact="0.2662"/>
                  <dgm:constr type="w" for="ch" forName="Child2" refType="w" fact="0.297"/>
                  <dgm:constr type="h" for="ch" forName="Child2" refType="h" fact="0.1294"/>
                  <dgm:constr type="l" for="ch" forName="Child1" refType="w" fact="0.0081"/>
                  <dgm:constr type="t" for="ch" forName="Child1" refType="h" fact="0"/>
                  <dgm:constr type="w" for="ch" forName="Child1" refType="w" fact="0.3192"/>
                  <dgm:constr type="h" for="ch" forName="Child1" refType="h" fact="0.1294"/>
                </dgm:constrLst>
              </dgm:if>
              <dgm:else name="Name12">
                <dgm:alg type="composite">
                  <dgm:param type="ar" val="1.3278"/>
                </dgm:alg>
                <dgm:constrLst>
                  <dgm:constr type="l" for="ch" forName="Child2Accent1" refType="w" fact="0.3436"/>
                  <dgm:constr type="t" for="ch" forName="Child2Accent1" refType="h" fact="0.3184"/>
                  <dgm:constr type="w" for="ch" forName="Child2Accent1" refType="w" fact="0.0574"/>
                  <dgm:constr type="h" for="ch" forName="Child2Accent1" refType="h" fact="0.0763"/>
                  <dgm:constr type="l" for="ch" forName="Child2Accent2" refType="w" fact="0.3068"/>
                  <dgm:constr type="t" for="ch" forName="Child2Accent2" refType="h" fact="0.2781"/>
                  <dgm:constr type="w" for="ch" forName="Child2Accent2" refType="w" fact="0.0287"/>
                  <dgm:constr type="h" for="ch" forName="Child2Accent2" refType="h" fact="0.0381"/>
                  <dgm:constr type="l" for="ch" forName="Child2Accent3" refType="w" fact="0.2455"/>
                  <dgm:constr type="t" for="ch" forName="Child2Accent3" refType="h" fact="0.2781"/>
                  <dgm:constr type="w" for="ch" forName="Child2Accent3" refType="w" fact="0.0287"/>
                  <dgm:constr type="h" for="ch" forName="Child2Accent3" refType="h" fact="0.0381"/>
                  <dgm:constr type="l" for="ch" forName="Child2Accent4" refType="w" fact="0.1842"/>
                  <dgm:constr type="t" for="ch" forName="Child2Accent4" refType="h" fact="0.2781"/>
                  <dgm:constr type="w" for="ch" forName="Child2Accent4" refType="w" fact="0.0287"/>
                  <dgm:constr type="h" for="ch" forName="Child2Accent4" refType="h" fact="0.0381"/>
                  <dgm:constr type="l" for="ch" forName="Child2Accent5" refType="w" fact="0.1229"/>
                  <dgm:constr type="t" for="ch" forName="Child2Accent5" refType="h" fact="0.2781"/>
                  <dgm:constr type="w" for="ch" forName="Child2Accent5" refType="w" fact="0.0287"/>
                  <dgm:constr type="h" for="ch" forName="Child2Accent5" refType="h" fact="0.0381"/>
                  <dgm:constr type="l" for="ch" forName="Child3Accent1" refType="w" fact="0.284"/>
                  <dgm:constr type="t" for="ch" forName="Child3Accent1" refType="h" fact="0.5061"/>
                  <dgm:constr type="w" for="ch" forName="Child3Accent1" refType="w" fact="0.0574"/>
                  <dgm:constr type="h" for="ch" forName="Child3Accent1" refType="h" fact="0.0763"/>
                  <dgm:constr type="l" for="ch" forName="Child3Accent2" refType="w" fact="0.2272"/>
                  <dgm:constr type="t" for="ch" forName="Child3Accent2" refType="h" fact="0.5252"/>
                  <dgm:constr type="w" for="ch" forName="Child3Accent2" refType="w" fact="0.0287"/>
                  <dgm:constr type="h" for="ch" forName="Child3Accent2" refType="h" fact="0.0381"/>
                  <dgm:constr type="l" for="ch" forName="Child3Accent3" refType="w" fact="0.1705"/>
                  <dgm:constr type="t" for="ch" forName="Child3Accent3" refType="h" fact="0.5252"/>
                  <dgm:constr type="w" for="ch" forName="Child3Accent3" refType="w" fact="0.0287"/>
                  <dgm:constr type="h" for="ch" forName="Child3Accent3" refType="h" fact="0.0381"/>
                  <dgm:constr type="l" for="ch" forName="Child3Accent4" refType="w" fact="0.1137"/>
                  <dgm:constr type="t" for="ch" forName="Child3Accent4" refType="h" fact="0.5252"/>
                  <dgm:constr type="w" for="ch" forName="Child3Accent4" refType="w" fact="0.0287"/>
                  <dgm:constr type="h" for="ch" forName="Child3Accent4" refType="h" fact="0.0381"/>
                  <dgm:constr type="l" for="ch" forName="Child2Accent6" refType="w" fact="0.0615"/>
                  <dgm:constr type="t" for="ch" forName="Child2Accent6" refType="h" fact="0.2781"/>
                  <dgm:constr type="w" for="ch" forName="Child2Accent6" refType="w" fact="0.0287"/>
                  <dgm:constr type="h" for="ch" forName="Child2Accent6" refType="h" fact="0.0381"/>
                  <dgm:constr type="l" for="ch" forName="Child3Accent5" refType="w" fact="0.057"/>
                  <dgm:constr type="t" for="ch" forName="Child3Accent5" refType="h" fact="0.5252"/>
                  <dgm:constr type="w" for="ch" forName="Child3Accent5" refType="w" fact="0.0287"/>
                  <dgm:constr type="h" for="ch" forName="Child3Accent5" refType="h" fact="0.0381"/>
                  <dgm:constr type="l" for="ch" forName="Child2Accent7" refType="w" fact="0.0002"/>
                  <dgm:constr type="t" for="ch" forName="Child2Accent7" refType="h" fact="0.2781"/>
                  <dgm:constr type="w" for="ch" forName="Child2Accent7" refType="w" fact="0.0287"/>
                  <dgm:constr type="h" for="ch" forName="Child2Accent7" refType="h" fact="0.0381"/>
                  <dgm:constr type="l" for="ch" forName="Child3Accent6" refType="w" fact="0.0002"/>
                  <dgm:constr type="t" for="ch" forName="Child3Accent6" refType="h" fact="0.5252"/>
                  <dgm:constr type="w" for="ch" forName="Child3Accent6" refType="w" fact="0.0287"/>
                  <dgm:constr type="h" for="ch" forName="Child3Accent6" refType="h" fact="0.0381"/>
                  <dgm:constr type="l" for="ch" forName="Child3Accent7" refType="w" fact="0"/>
                  <dgm:constr type="t" for="ch" forName="Child3Accent7" refType="h" fact="0"/>
                  <dgm:constr type="w" for="ch" forName="Child3Accent7" refType="w" fact="0"/>
                  <dgm:constr type="h" for="ch" forName="Child3Accent7" refType="h" fact="0"/>
                  <dgm:constr type="l" for="ch" forName="Child4Accent1" refType="w" fact="0.3436"/>
                  <dgm:constr type="t" for="ch" forName="Child4Accent1" refType="h" fact="0.6908"/>
                  <dgm:constr type="w" for="ch" forName="Child4Accent1" refType="w" fact="0.0574"/>
                  <dgm:constr type="h" for="ch" forName="Child4Accent1" refType="h" fact="0.0763"/>
                  <dgm:constr type="l" for="ch" forName="Child4Accent2" refType="w" fact="0.3068"/>
                  <dgm:constr type="t" for="ch" forName="Child4Accent2" refType="h" fact="0.7684"/>
                  <dgm:constr type="w" for="ch" forName="Child4Accent2" refType="w" fact="0.0287"/>
                  <dgm:constr type="h" for="ch" forName="Child4Accent2" refType="h" fact="0.0381"/>
                  <dgm:constr type="l" for="ch" forName="Child4Accent3" refType="w" fact="0.2455"/>
                  <dgm:constr type="t" for="ch" forName="Child4Accent3" refType="h" fact="0.7684"/>
                  <dgm:constr type="w" for="ch" forName="Child4Accent3" refType="w" fact="0.0287"/>
                  <dgm:constr type="h" for="ch" forName="Child4Accent3" refType="h" fact="0.0381"/>
                  <dgm:constr type="l" for="ch" forName="Child4Accent4" refType="w" fact="0.1842"/>
                  <dgm:constr type="t" for="ch" forName="Child4Accent4" refType="h" fact="0.7684"/>
                  <dgm:constr type="w" for="ch" forName="Child4Accent4" refType="w" fact="0.0287"/>
                  <dgm:constr type="h" for="ch" forName="Child4Accent4" refType="h" fact="0.0381"/>
                  <dgm:constr type="l" for="ch" forName="Child4Accent5" refType="w" fact="0.1229"/>
                  <dgm:constr type="t" for="ch" forName="Child4Accent5" refType="h" fact="0.7684"/>
                  <dgm:constr type="w" for="ch" forName="Child4Accent5" refType="w" fact="0.0287"/>
                  <dgm:constr type="h" for="ch" forName="Child4Accent5" refType="h" fact="0.0381"/>
                  <dgm:constr type="l" for="ch" forName="Child4Accent6" refType="w" fact="0.0615"/>
                  <dgm:constr type="t" for="ch" forName="Child4Accent6" refType="h" fact="0.7684"/>
                  <dgm:constr type="w" for="ch" forName="Child4Accent6" refType="w" fact="0.0287"/>
                  <dgm:constr type="h" for="ch" forName="Child4Accent6" refType="h" fact="0.0381"/>
                  <dgm:constr type="l" for="ch" forName="Child4Accent7" refType="w" fact="0.0002"/>
                  <dgm:constr type="t" for="ch" forName="Child4Accent7" refType="h" fact="0.7684"/>
                  <dgm:constr type="w" for="ch" forName="Child4Accent7" refType="w" fact="0.0287"/>
                  <dgm:constr type="h" for="ch" forName="Child4Accent7" refType="h" fact="0.0381"/>
                  <dgm:constr type="l" for="ch" forName="Child4Accent8" refType="w" fact="0"/>
                  <dgm:constr type="t" for="ch" forName="Child4Accent8" refType="h" fact="0"/>
                  <dgm:constr type="w" for="ch" forName="Child4Accent8" refType="w" fact="0"/>
                  <dgm:constr type="h" for="ch" forName="Child4Accent8" refType="h" fact="0"/>
                  <dgm:constr type="l" for="ch" forName="ParentAccent1" refType="w" fact="0.9713"/>
                  <dgm:constr type="t" for="ch" forName="ParentAccent1" refType="h" fact="0.5252"/>
                  <dgm:constr type="w" for="ch" forName="ParentAccent1" refType="w" fact="0.0287"/>
                  <dgm:constr type="h" for="ch" forName="ParentAccent1" refType="h" fact="0.0381"/>
                  <dgm:constr type="l" for="ch" forName="ParentAccent2" refType="w" fact="0.9187"/>
                  <dgm:constr type="t" for="ch" forName="ParentAccent2" refType="h" fact="0.5252"/>
                  <dgm:constr type="w" for="ch" forName="ParentAccent2" refType="w" fact="0.0287"/>
                  <dgm:constr type="h" for="ch" forName="ParentAccent2" refType="h" fact="0.0381"/>
                  <dgm:constr type="l" for="ch" forName="ParentAccent3" refType="w" fact="0.8661"/>
                  <dgm:constr type="t" for="ch" forName="ParentAccent3" refType="h" fact="0.5252"/>
                  <dgm:constr type="w" for="ch" forName="ParentAccent3" refType="w" fact="0.0287"/>
                  <dgm:constr type="h" for="ch" forName="ParentAccent3" refType="h" fact="0.0381"/>
                  <dgm:constr type="l" for="ch" forName="ParentAccent4" refType="w" fact="0.8136"/>
                  <dgm:constr type="t" for="ch" forName="ParentAccent4" refType="h" fact="0.5252"/>
                  <dgm:constr type="w" for="ch" forName="ParentAccent4" refType="w" fact="0.0287"/>
                  <dgm:constr type="h" for="ch" forName="ParentAccent4" refType="h" fact="0.0381"/>
                  <dgm:constr type="l" for="ch" forName="ParentAccent5" refType="w" fact="0.761"/>
                  <dgm:constr type="t" for="ch" forName="ParentAccent5" refType="h" fact="0.5252"/>
                  <dgm:constr type="w" for="ch" forName="ParentAccent5" refType="w" fact="0.0287"/>
                  <dgm:constr type="h" for="ch" forName="ParentAccent5" refType="h" fact="0.0381"/>
                  <dgm:constr type="l" for="ch" forName="ParentAccent6" refType="w" fact="0.6797"/>
                  <dgm:constr type="t" for="ch" forName="ParentAccent6" refType="h" fact="0.5061"/>
                  <dgm:constr type="w" for="ch" forName="ParentAccent6" refType="w" fact="0.0574"/>
                  <dgm:constr type="h" for="ch" forName="ParentAccent6" refType="h" fact="0.0763"/>
                  <dgm:constr type="l" for="ch" forName="ParentAccent7" refType="w" fact="0.9245"/>
                  <dgm:constr type="t" for="ch" forName="ParentAccent7" refType="h" fact="0.4464"/>
                  <dgm:constr type="w" for="ch" forName="ParentAccent7" refType="w" fact="0.0287"/>
                  <dgm:constr type="h" for="ch" forName="ParentAccent7" refType="h" fact="0.0381"/>
                  <dgm:constr type="l" for="ch" forName="ParentAccent8" refType="w" fact="0.9245"/>
                  <dgm:constr type="t" for="ch" forName="ParentAccent8" refType="h" fact="0.6045"/>
                  <dgm:constr type="w" for="ch" forName="ParentAccent8" refType="w" fact="0.0287"/>
                  <dgm:constr type="h" for="ch" forName="ParentAccent8" refType="h" fact="0.0381"/>
                  <dgm:constr type="l" for="ch" forName="ParentAccent9" refType="w" fact="0.9501"/>
                  <dgm:constr type="t" for="ch" forName="ParentAccent9" refType="h" fact="0.4807"/>
                  <dgm:constr type="w" for="ch" forName="ParentAccent9" refType="w" fact="0.0287"/>
                  <dgm:constr type="h" for="ch" forName="ParentAccent9" refType="h" fact="0.0381"/>
                  <dgm:constr type="l" for="ch" forName="ParentAccent10" refType="w" fact="0.9518"/>
                  <dgm:constr type="t" for="ch" forName="ParentAccent10" refType="h" fact="0.5705"/>
                  <dgm:constr type="w" for="ch" forName="ParentAccent10" refType="w" fact="0.0287"/>
                  <dgm:constr type="h" for="ch" forName="ParentAccent10" refType="h" fact="0.0381"/>
                  <dgm:constr type="l" for="ch" forName="Child1Accent1" refType="w" fact="0.4819"/>
                  <dgm:constr type="t" for="ch" forName="Child1Accent1" refType="h" fact="0.2457"/>
                  <dgm:constr type="w" for="ch" forName="Child1Accent1" refType="w" fact="0.0574"/>
                  <dgm:constr type="h" for="ch" forName="Child1Accent1" refType="h" fact="0.0763"/>
                  <dgm:constr type="l" for="ch" forName="Child1Accent4" refType="w" fact="0.3653"/>
                  <dgm:constr type="t" for="ch" forName="Child1Accent4" refType="h" fact="0.097"/>
                  <dgm:constr type="w" for="ch" forName="Child1Accent4" refType="w" fact="0.0287"/>
                  <dgm:constr type="h" for="ch" forName="Child1Accent4" refType="h" fact="0.0381"/>
                  <dgm:constr type="l" for="ch" forName="Child1Accent5" refType="w" fact="0.304"/>
                  <dgm:constr type="t" for="ch" forName="Child1Accent5" refType="h" fact="0.097"/>
                  <dgm:constr type="w" for="ch" forName="Child1Accent5" refType="w" fact="0.0287"/>
                  <dgm:constr type="h" for="ch" forName="Child1Accent5" refType="h" fact="0.0381"/>
                  <dgm:constr type="l" for="ch" forName="Child1Accent6" refType="w" fact="0.2426"/>
                  <dgm:constr type="t" for="ch" forName="Child1Accent6" refType="h" fact="0.097"/>
                  <dgm:constr type="w" for="ch" forName="Child1Accent6" refType="w" fact="0.0287"/>
                  <dgm:constr type="h" for="ch" forName="Child1Accent6" refType="h" fact="0.0381"/>
                  <dgm:constr type="l" for="ch" forName="Child1Accent7" refType="w" fact="0.1813"/>
                  <dgm:constr type="t" for="ch" forName="Child1Accent7" refType="h" fact="0.097"/>
                  <dgm:constr type="w" for="ch" forName="Child1Accent7" refType="w" fact="0.0287"/>
                  <dgm:constr type="h" for="ch" forName="Child1Accent7" refType="h" fact="0.0381"/>
                  <dgm:constr type="l" for="ch" forName="Child1Accent8" refType="w" fact="0.12"/>
                  <dgm:constr type="t" for="ch" forName="Child1Accent8" refType="h" fact="0.097"/>
                  <dgm:constr type="w" for="ch" forName="Child1Accent8" refType="w" fact="0.0287"/>
                  <dgm:constr type="h" for="ch" forName="Child1Accent8" refType="h" fact="0.0381"/>
                  <dgm:constr type="l" for="ch" forName="Child1Accent9" refType="w" fact="0.0587"/>
                  <dgm:constr type="t" for="ch" forName="Child1Accent9" refType="h" fact="0.097"/>
                  <dgm:constr type="w" for="ch" forName="Child1Accent9" refType="w" fact="0.0287"/>
                  <dgm:constr type="h" for="ch" forName="Child1Accent9" refType="h" fact="0.0381"/>
                  <dgm:constr type="l" for="ch" forName="Child5Accent1" refType="w" fact="0.4819"/>
                  <dgm:constr type="t" for="ch" forName="Child5Accent1" refType="h" fact="0.7601"/>
                  <dgm:constr type="w" for="ch" forName="Child5Accent1" refType="w" fact="0.0574"/>
                  <dgm:constr type="h" for="ch" forName="Child5Accent1" refType="h" fact="0.0763"/>
                  <dgm:constr type="l" for="ch" forName="Child5Accent4" refType="w" fact="0.3653"/>
                  <dgm:constr type="t" for="ch" forName="Child5Accent4" refType="h" fact="0.9619"/>
                  <dgm:constr type="w" for="ch" forName="Child5Accent4" refType="w" fact="0.0287"/>
                  <dgm:constr type="h" for="ch" forName="Child5Accent4" refType="h" fact="0.0381"/>
                  <dgm:constr type="l" for="ch" forName="Child5Accent5" refType="w" fact="0.304"/>
                  <dgm:constr type="t" for="ch" forName="Child5Accent5" refType="h" fact="0.9619"/>
                  <dgm:constr type="w" for="ch" forName="Child5Accent5" refType="w" fact="0.0287"/>
                  <dgm:constr type="h" for="ch" forName="Child5Accent5" refType="h" fact="0.0381"/>
                  <dgm:constr type="l" for="ch" forName="Child5Accent6" refType="w" fact="0.2426"/>
                  <dgm:constr type="t" for="ch" forName="Child5Accent6" refType="h" fact="0.9619"/>
                  <dgm:constr type="w" for="ch" forName="Child5Accent6" refType="w" fact="0.0287"/>
                  <dgm:constr type="h" for="ch" forName="Child5Accent6" refType="h" fact="0.0381"/>
                  <dgm:constr type="l" for="ch" forName="Child5Accent7" refType="w" fact="0.1813"/>
                  <dgm:constr type="t" for="ch" forName="Child5Accent7" refType="h" fact="0.9619"/>
                  <dgm:constr type="w" for="ch" forName="Child5Accent7" refType="w" fact="0.0287"/>
                  <dgm:constr type="h" for="ch" forName="Child5Accent7" refType="h" fact="0.0381"/>
                  <dgm:constr type="l" for="ch" forName="Child5Accent8" refType="w" fact="0.12"/>
                  <dgm:constr type="t" for="ch" forName="Child5Accent8" refType="h" fact="0.9619"/>
                  <dgm:constr type="w" for="ch" forName="Child5Accent8" refType="w" fact="0.0287"/>
                  <dgm:constr type="h" for="ch" forName="Child5Accent8" refType="h" fact="0.0381"/>
                  <dgm:constr type="l" for="ch" forName="Child5Accent9" refType="w" fact="0.0587"/>
                  <dgm:constr type="t" for="ch" forName="Child5Accent9" refType="h" fact="0.9619"/>
                  <dgm:constr type="w" for="ch" forName="Child5Accent9" refType="w" fact="0.0287"/>
                  <dgm:constr type="h" for="ch" forName="Child5Accent9" refType="h" fact="0.0381"/>
                  <dgm:constr type="l" for="ch" forName="Child5Accent2" refType="w" fact="0.453"/>
                  <dgm:constr type="t" for="ch" forName="Child5Accent2" refType="h" fact="0.8375"/>
                  <dgm:constr type="w" for="ch" forName="Child5Accent2" refType="w" fact="0.0287"/>
                  <dgm:constr type="h" for="ch" forName="Child5Accent2" refType="h" fact="0.0381"/>
                  <dgm:constr type="l" for="ch" forName="Child5Accent3" refType="w" fact="0.4118"/>
                  <dgm:constr type="t" for="ch" forName="Child5Accent3" refType="h" fact="0.8991"/>
                  <dgm:constr type="w" for="ch" forName="Child5Accent3" refType="w" fact="0.0287"/>
                  <dgm:constr type="h" for="ch" forName="Child5Accent3" refType="h" fact="0.0381"/>
                  <dgm:constr type="l" for="ch" forName="Child1Accent2" refType="w" fact="0.4458"/>
                  <dgm:constr type="t" for="ch" forName="Child1Accent2" refType="h" fact="0.2004"/>
                  <dgm:constr type="w" for="ch" forName="Child1Accent2" refType="w" fact="0.0287"/>
                  <dgm:constr type="h" for="ch" forName="Child1Accent2" refType="h" fact="0.0381"/>
                  <dgm:constr type="l" for="ch" forName="Child1Accent3" refType="w" fact="0.4054"/>
                  <dgm:constr type="t" for="ch" forName="Child1Accent3" refType="h" fact="0.1445"/>
                  <dgm:constr type="w" for="ch" forName="Child1Accent3" refType="w" fact="0.0287"/>
                  <dgm:constr type="h" for="ch" forName="Child1Accent3" refType="h" fact="0.0381"/>
                  <dgm:constr type="l" for="ch" forName="Child5" refType="w" fact="0.0581"/>
                  <dgm:constr type="t" for="ch" forName="Child5" refType="h" fact="0.8635"/>
                  <dgm:constr type="w" for="ch" forName="Child5" refType="w" fact="0.3364"/>
                  <dgm:constr type="h" for="ch" forName="Child5" refType="h" fact="0.0981"/>
                  <dgm:constr type="l" for="ch" forName="Child4" refType="w" fact="0"/>
                  <dgm:constr type="t" for="ch" forName="Child4" refType="h" fact="0.6701"/>
                  <dgm:constr type="w" for="ch" forName="Child4" refType="w" fact="0.3364"/>
                  <dgm:constr type="h" for="ch" forName="Child4" refType="h" fact="0.0981"/>
                  <dgm:constr type="l" for="ch" forName="Child3" refType="w" fact="0"/>
                  <dgm:constr type="t" for="ch" forName="Child3" refType="h" fact="0.4276"/>
                  <dgm:constr type="w" for="ch" forName="Child3" refType="w" fact="0.2544"/>
                  <dgm:constr type="h" for="ch" forName="Child3" refType="h" fact="0.0981"/>
                  <dgm:constr type="l" for="ch" forName="Child2" refType="w" fact="0"/>
                  <dgm:constr type="t" for="ch" forName="Child2" refType="h" fact="0.1798"/>
                  <dgm:constr type="w" for="ch" forName="Child2" refType="w" fact="0.3364"/>
                  <dgm:constr type="h" for="ch" forName="Child2" refType="h" fact="0.0981"/>
                  <dgm:constr type="l" for="ch" forName="Child1" refType="w" fact="0.0581"/>
                  <dgm:constr type="t" for="ch" forName="Child1" refType="h" fact="0"/>
                  <dgm:constr type="w" for="ch" forName="Child1" refType="w" fact="0.3364"/>
                  <dgm:constr type="h" for="ch" forName="Child1" refType="h" fact="0.0981"/>
                  <dgm:constr type="l" for="ch" forName="Parent" refType="w" fact="0.3653"/>
                  <dgm:constr type="t" for="ch" forName="Parent" refType="h" fact="0.3513"/>
                  <dgm:constr type="w" for="ch" forName="Parent" refType="w" fact="0.2906"/>
                  <dgm:constr type="h" for="ch" forName="Parent" refType="h" fact="0.3859"/>
                </dgm:constrLst>
              </dgm:else>
            </dgm:choose>
          </dgm:if>
          <dgm:else name="Name13">
            <dgm:choose name="Name14">
              <dgm:if name="Name15" axis="ch" ptType="node" func="cnt" op="equ" val="0">
                <dgm:alg type="composite">
                  <dgm:param type="ar" val="2.1059"/>
                </dgm:alg>
                <dgm:constrLst>
                  <dgm:constr type="r" for="ch" forName="Parent" refType="w"/>
                  <dgm:constr type="t" for="ch" forName="Parent" refType="h" fact="0"/>
                  <dgm:constr type="w" for="ch" forName="Parent" refType="w" fact="0.4749"/>
                  <dgm:constr type="h" for="ch" forName="Parent" refType="h"/>
                  <dgm:constr type="r" for="ch" forName="ParentAccent1" refType="w" fact="0.0469"/>
                  <dgm:constr type="t" for="ch" forName="ParentAccent1" refType="h" fact="0.4506"/>
                  <dgm:constr type="w" for="ch" forName="ParentAccent1" refType="w" fact="0.0469"/>
                  <dgm:constr type="h" for="ch" forName="ParentAccent1" refType="h" fact="0.0988"/>
                  <dgm:constr type="r" for="ch" forName="ParentAccent2" refType="w" fact="0.1266"/>
                  <dgm:constr type="t" for="ch" forName="ParentAccent2" refType="h" fact="0.4506"/>
                  <dgm:constr type="w" for="ch" forName="ParentAccent2" refType="w" fact="0.0469"/>
                  <dgm:constr type="h" for="ch" forName="ParentAccent2" refType="h" fact="0.0988"/>
                  <dgm:constr type="r" for="ch" forName="ParentAccent3" refType="w" fact="0.2063"/>
                  <dgm:constr type="t" for="ch" forName="ParentAccent3" refType="h" fact="0.4506"/>
                  <dgm:constr type="w" for="ch" forName="ParentAccent3" refType="w" fact="0.0469"/>
                  <dgm:constr type="h" for="ch" forName="ParentAccent3" refType="h" fact="0.0988"/>
                  <dgm:constr type="r" for="ch" forName="ParentAccent4" refType="w" fact="0.286"/>
                  <dgm:constr type="t" for="ch" forName="ParentAccent4" refType="h" fact="0.4506"/>
                  <dgm:constr type="w" for="ch" forName="ParentAccent4" refType="w" fact="0.0469"/>
                  <dgm:constr type="h" for="ch" forName="ParentAccent4" refType="h" fact="0.0988"/>
                  <dgm:constr type="r" for="ch" forName="ParentAccent5" refType="w" fact="0.3657"/>
                  <dgm:constr type="t" for="ch" forName="ParentAccent5" refType="h" fact="0.4506"/>
                  <dgm:constr type="w" for="ch" forName="ParentAccent5" refType="w" fact="0.0469"/>
                  <dgm:constr type="h" for="ch" forName="ParentAccent5" refType="h" fact="0.0988"/>
                  <dgm:constr type="r" for="ch" forName="ParentAccent6" refType="w" fact="0.4924"/>
                  <dgm:constr type="t" for="ch" forName="ParentAccent6" refType="h" fact="0.4012"/>
                  <dgm:constr type="w" for="ch" forName="ParentAccent6" refType="w" fact="0.0939"/>
                  <dgm:constr type="h" for="ch" forName="ParentAccent6" refType="h" fact="0.1976"/>
                  <dgm:constr type="r" for="ch" forName="ParentAccent7" refType="w" fact="0.1234"/>
                  <dgm:constr type="t" for="ch" forName="ParentAccent7" refType="h" fact="0.2465"/>
                  <dgm:constr type="w" for="ch" forName="ParentAccent7" refType="w" fact="0.0469"/>
                  <dgm:constr type="h" for="ch" forName="ParentAccent7" refType="h" fact="0.0988"/>
                  <dgm:constr type="r" for="ch" forName="ParentAccent8" refType="w" fact="0.1234"/>
                  <dgm:constr type="t" for="ch" forName="ParentAccent8" refType="h" fact="0.6562"/>
                  <dgm:constr type="w" for="ch" forName="ParentAccent8" refType="w" fact="0.0469"/>
                  <dgm:constr type="h" for="ch" forName="ParentAccent8" refType="h" fact="0.0988"/>
                  <dgm:constr type="r" for="ch" forName="ParentAccent9" refType="w" fact="0.0815"/>
                  <dgm:constr type="t" for="ch" forName="ParentAccent9" refType="h" fact="0.3353"/>
                  <dgm:constr type="w" for="ch" forName="ParentAccent9" refType="w" fact="0.0469"/>
                  <dgm:constr type="h" for="ch" forName="ParentAccent9" refType="h" fact="0.0988"/>
                  <dgm:constr type="r" for="ch" forName="ParentAccent10" refType="w" fact="0.0787"/>
                  <dgm:constr type="t" for="ch" forName="ParentAccent10" refType="h" fact="0.5679"/>
                  <dgm:constr type="w" for="ch" forName="ParentAccent10" refType="w" fact="0.0469"/>
                  <dgm:constr type="h" for="ch" forName="ParentAccent10" refType="h" fact="0.0988"/>
                </dgm:constrLst>
              </dgm:if>
              <dgm:if name="Name16" axis="ch" ptType="node" func="cnt" op="equ" val="1">
                <dgm:alg type="composite">
                  <dgm:param type="ar" val="3.4411"/>
                </dgm:alg>
                <dgm:constrLst>
                  <dgm:constr type="primFontSz" for="des" forName="Child1" val="65"/>
                  <dgm:constr type="primFontSz" for="des" forName="Child1" refType="primFontSz" refFor="des" refForName="Parent" op="lte"/>
                  <dgm:constr type="r" for="ch" forName="Child1Accent1" refType="w" fact="0.716"/>
                  <dgm:constr type="t" for="ch" forName="Child1Accent1" refType="h" fact="0.4012"/>
                  <dgm:constr type="w" for="ch" forName="Child1Accent1" refType="w" fact="0.0574"/>
                  <dgm:constr type="h" for="ch" forName="Child1Accent1" refType="h" fact="0.1976"/>
                  <dgm:constr type="r" for="ch" forName="Child1Accent2" refType="w" fact="0.7728"/>
                  <dgm:constr type="t" for="ch" forName="Child1Accent2" refType="h" fact="0.4506"/>
                  <dgm:constr type="w" for="ch" forName="Child1Accent2" refType="w" fact="0.0287"/>
                  <dgm:constr type="h" for="ch" forName="Child1Accent2" refType="h" fact="0.0988"/>
                  <dgm:constr type="r" for="ch" forName="Child1Accent3" refType="w" fact="0.8295"/>
                  <dgm:constr type="t" for="ch" forName="Child1Accent3" refType="h" fact="0.4506"/>
                  <dgm:constr type="w" for="ch" forName="Child1Accent3" refType="w" fact="0.0287"/>
                  <dgm:constr type="h" for="ch" forName="Child1Accent3" refType="h" fact="0.0988"/>
                  <dgm:constr type="r" for="ch" forName="Child1Accent4" refType="w" fact="0.8863"/>
                  <dgm:constr type="t" for="ch" forName="Child1Accent4" refType="h" fact="0.4506"/>
                  <dgm:constr type="w" for="ch" forName="Child1Accent4" refType="w" fact="0.0287"/>
                  <dgm:constr type="h" for="ch" forName="Child1Accent4" refType="h" fact="0.0988"/>
                  <dgm:constr type="r" for="ch" forName="Child1Accent5" refType="w" fact="0.943"/>
                  <dgm:constr type="t" for="ch" forName="Child1Accent5" refType="h" fact="0.4506"/>
                  <dgm:constr type="w" for="ch" forName="Child1Accent5" refType="w" fact="0.0287"/>
                  <dgm:constr type="h" for="ch" forName="Child1Accent5" refType="h" fact="0.0988"/>
                  <dgm:constr type="r" for="ch" forName="Child1Accent6" refType="w" fact="0.9998"/>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ParentAccent1" refType="w" fact="0.0287"/>
                  <dgm:constr type="t" for="ch" forName="ParentAccent1" refType="h" fact="0.4506"/>
                  <dgm:constr type="w" for="ch" forName="ParentAccent1" refType="w" fact="0.0287"/>
                  <dgm:constr type="h" for="ch" forName="ParentAccent1" refType="h" fact="0.0988"/>
                  <dgm:constr type="r" for="ch" forName="ParentAccent2" refType="w" fact="0.0813"/>
                  <dgm:constr type="t" for="ch" forName="ParentAccent2" refType="h" fact="0.4506"/>
                  <dgm:constr type="w" for="ch" forName="ParentAccent2" refType="w" fact="0.0287"/>
                  <dgm:constr type="h" for="ch" forName="ParentAccent2" refType="h" fact="0.0988"/>
                  <dgm:constr type="r" for="ch" forName="ParentAccent3" refType="w" fact="0.1339"/>
                  <dgm:constr type="t" for="ch" forName="ParentAccent3" refType="h" fact="0.4506"/>
                  <dgm:constr type="w" for="ch" forName="ParentAccent3" refType="w" fact="0.0287"/>
                  <dgm:constr type="h" for="ch" forName="ParentAccent3" refType="h" fact="0.0988"/>
                  <dgm:constr type="r" for="ch" forName="ParentAccent4" refType="w" fact="0.1864"/>
                  <dgm:constr type="t" for="ch" forName="ParentAccent4" refType="h" fact="0.4506"/>
                  <dgm:constr type="w" for="ch" forName="ParentAccent4" refType="w" fact="0.0287"/>
                  <dgm:constr type="h" for="ch" forName="ParentAccent4" refType="h" fact="0.0988"/>
                  <dgm:constr type="r" for="ch" forName="ParentAccent5" refType="w" fact="0.239"/>
                  <dgm:constr type="t" for="ch" forName="ParentAccent5" refType="h" fact="0.4506"/>
                  <dgm:constr type="w" for="ch" forName="ParentAccent5" refType="w" fact="0.0287"/>
                  <dgm:constr type="h" for="ch" forName="ParentAccent5" refType="h" fact="0.0988"/>
                  <dgm:constr type="r" for="ch" forName="ParentAccent6" refType="w" fact="0.3203"/>
                  <dgm:constr type="t" for="ch" forName="ParentAccent6" refType="h" fact="0.4012"/>
                  <dgm:constr type="w" for="ch" forName="ParentAccent6" refType="w" fact="0.0574"/>
                  <dgm:constr type="h" for="ch" forName="ParentAccent6" refType="h" fact="0.1976"/>
                  <dgm:constr type="r" for="ch" forName="ParentAccent7" refType="w" fact="0.0755"/>
                  <dgm:constr type="t" for="ch" forName="ParentAccent7" refType="h" fact="0.2465"/>
                  <dgm:constr type="w" for="ch" forName="ParentAccent7" refType="w" fact="0.0287"/>
                  <dgm:constr type="h" for="ch" forName="ParentAccent7" refType="h" fact="0.0988"/>
                  <dgm:constr type="r" for="ch" forName="ParentAccent8" refType="w" fact="0.0755"/>
                  <dgm:constr type="t" for="ch" forName="ParentAccent8" refType="h" fact="0.6562"/>
                  <dgm:constr type="w" for="ch" forName="ParentAccent8" refType="w" fact="0.0287"/>
                  <dgm:constr type="h" for="ch" forName="ParentAccent8" refType="h" fact="0.0988"/>
                  <dgm:constr type="r" for="ch" forName="ParentAccent9" refType="w" fact="0.0499"/>
                  <dgm:constr type="t" for="ch" forName="ParentAccent9" refType="h" fact="0.3353"/>
                  <dgm:constr type="w" for="ch" forName="ParentAccent9" refType="w" fact="0.0287"/>
                  <dgm:constr type="h" for="ch" forName="ParentAccent9" refType="h" fact="0.0988"/>
                  <dgm:constr type="r" for="ch" forName="ParentAccent10" refType="w" fact="0.0482"/>
                  <dgm:constr type="t" for="ch" forName="ParentAccent10" refType="h" fact="0.5679"/>
                  <dgm:constr type="w" for="ch" forName="ParentAccent10" refType="w" fact="0.0287"/>
                  <dgm:constr type="h" for="ch" forName="ParentAccent10" refType="h" fact="0.0988"/>
                  <dgm:constr type="r" for="ch" forName="Child1" refType="w"/>
                  <dgm:constr type="t" for="ch" forName="Child1" refType="h" fact="0.1978"/>
                  <dgm:constr type="w" for="ch" forName="Child1" refType="w" fact="0.2544"/>
                  <dgm:constr type="h" for="ch" forName="Child1" refType="h" fact="0.2541"/>
                  <dgm:constr type="r" for="ch" forName="Parent" refType="w" fact="0.6347"/>
                  <dgm:constr type="t" for="ch" forName="Parent" refType="h" fact="0"/>
                  <dgm:constr type="w" for="ch" forName="Parent" refType="w" fact="0.2906"/>
                  <dgm:constr type="h" for="ch" forName="Parent" refType="h"/>
                </dgm:constrLst>
              </dgm:if>
              <dgm:if name="Name17" axis="ch" ptType="node" func="cnt" op="equ" val="2">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Child2Accent1" refType="w" fact="0.6564"/>
                  <dgm:constr type="t" for="ch" forName="Child2Accent1" refType="h" fact="0.8153"/>
                  <dgm:constr type="w" for="ch" forName="Child2Accent1" refType="w" fact="0.0574"/>
                  <dgm:constr type="h" for="ch" forName="Child2Accent1" refType="h" fact="0.1217"/>
                  <dgm:constr type="r" for="ch" forName="Child2Accent2" refType="w" fact="0.6932"/>
                  <dgm:constr type="t" for="ch" forName="Child2Accent2" refType="h" fact="0.9392"/>
                  <dgm:constr type="w" for="ch" forName="Child2Accent2" refType="w" fact="0.0287"/>
                  <dgm:constr type="h" for="ch" forName="Child2Accent2" refType="h" fact="0.0608"/>
                  <dgm:constr type="r" for="ch" forName="Child2Accent3" refType="w" fact="0.7545"/>
                  <dgm:constr type="t" for="ch" forName="Child2Accent3" refType="h" fact="0.9392"/>
                  <dgm:constr type="w" for="ch" forName="Child2Accent3" refType="w" fact="0.0287"/>
                  <dgm:constr type="h" for="ch" forName="Child2Accent3" refType="h" fact="0.0608"/>
                  <dgm:constr type="r" for="ch" forName="Child2Accent4" refType="w" fact="0.8158"/>
                  <dgm:constr type="t" for="ch" forName="Child2Accent4" refType="h" fact="0.9392"/>
                  <dgm:constr type="w" for="ch" forName="Child2Accent4" refType="w" fact="0.0287"/>
                  <dgm:constr type="h" for="ch" forName="Child2Accent4" refType="h" fact="0.0608"/>
                  <dgm:constr type="r" for="ch" forName="Child2Accent5" refType="w" fact="0.8771"/>
                  <dgm:constr type="t" for="ch" forName="Child2Accent5" refType="h" fact="0.9392"/>
                  <dgm:constr type="w" for="ch" forName="Child2Accent5" refType="w" fact="0.0287"/>
                  <dgm:constr type="h" for="ch" forName="Child2Accent5" refType="h" fact="0.0608"/>
                  <dgm:constr type="r" for="ch" forName="Child2Accent6" refType="w" fact="0.9385"/>
                  <dgm:constr type="t" for="ch" forName="Child2Accent6" refType="h" fact="0.9392"/>
                  <dgm:constr type="w" for="ch" forName="Child2Accent6" refType="w" fact="0.0287"/>
                  <dgm:constr type="h" for="ch" forName="Child2Accent6" refType="h" fact="0.0608"/>
                  <dgm:constr type="r" for="ch" forName="Child2Accent7" refType="w" fact="0.9998"/>
                  <dgm:constr type="t" for="ch" forName="Child2Accent7" refType="h" fact="0.9392"/>
                  <dgm:constr type="w" for="ch" forName="Child2Accent7" refType="w" fact="0.0287"/>
                  <dgm:constr type="h" for="ch" forName="Child2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2" refType="w"/>
                  <dgm:constr type="t" for="ch" forName="Child2" refType="h" fact="0.7822"/>
                  <dgm:constr type="w" for="ch" forName="Child2" refType="w" fact="0.336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8" axis="ch" ptType="node" func="cnt" op="equ" val="3">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r" for="ch" forName="Child1Accent8" refType="w" fact="0"/>
                  <dgm:constr type="t" for="ch" forName="Child1Accent8" refType="h" fact="0"/>
                  <dgm:constr type="w" for="ch" forName="Child1Accent8" refType="w" fact="0"/>
                  <dgm:constr type="h" for="ch" forName="Child1Accent8" refType="h" fact="0"/>
                  <dgm:constr type="r" for="ch" forName="Child1Accent9" refType="w" fact="0"/>
                  <dgm:constr type="t" for="ch" forName="Child1Accent9" refType="h" fact="0"/>
                  <dgm:constr type="w" for="ch" forName="Child1Accent9" refType="w" fact="0"/>
                  <dgm:constr type="h" for="ch" forName="Child1Accent9" refType="h" fact="0"/>
                  <dgm:constr type="r" for="ch" forName="Child2Accent1" refType="w" fact="0.716"/>
                  <dgm:constr type="t" for="ch" forName="Child2Accent1" refType="h" fact="0.5207"/>
                  <dgm:constr type="w" for="ch" forName="Child2Accent1" refType="w" fact="0.0574"/>
                  <dgm:constr type="h" for="ch" forName="Child2Accent1" refType="h" fact="0.1217"/>
                  <dgm:constr type="r" for="ch" forName="Child2Accent2" refType="w" fact="0.7728"/>
                  <dgm:constr type="t" for="ch" forName="Child2Accent2" refType="h" fact="0.5511"/>
                  <dgm:constr type="w" for="ch" forName="Child2Accent2" refType="w" fact="0.0287"/>
                  <dgm:constr type="h" for="ch" forName="Child2Accent2" refType="h" fact="0.0608"/>
                  <dgm:constr type="r" for="ch" forName="Child2Accent3" refType="w" fact="0.8295"/>
                  <dgm:constr type="t" for="ch" forName="Child2Accent3" refType="h" fact="0.5511"/>
                  <dgm:constr type="w" for="ch" forName="Child2Accent3" refType="w" fact="0.0287"/>
                  <dgm:constr type="h" for="ch" forName="Child2Accent3" refType="h" fact="0.0608"/>
                  <dgm:constr type="r" for="ch" forName="Child2Accent4" refType="w" fact="0.8863"/>
                  <dgm:constr type="t" for="ch" forName="Child2Accent4" refType="h" fact="0.5511"/>
                  <dgm:constr type="w" for="ch" forName="Child2Accent4" refType="w" fact="0.0287"/>
                  <dgm:constr type="h" for="ch" forName="Child2Accent4" refType="h" fact="0.0608"/>
                  <dgm:constr type="r" for="ch" forName="Child2Accent5" refType="w" fact="0.943"/>
                  <dgm:constr type="t" for="ch" forName="Child2Accent5" refType="h" fact="0.5511"/>
                  <dgm:constr type="w" for="ch" forName="Child2Accent5" refType="w" fact="0.0287"/>
                  <dgm:constr type="h" for="ch" forName="Child2Accent5" refType="h" fact="0.0608"/>
                  <dgm:constr type="r" for="ch" forName="Child2Accent6" refType="w" fact="0.9998"/>
                  <dgm:constr type="t" for="ch" forName="Child2Accent6" refType="h" fact="0.5511"/>
                  <dgm:constr type="w" for="ch" forName="Child2Accent6" refType="w" fact="0.0287"/>
                  <dgm:constr type="h" for="ch" forName="Child2Accent6" refType="h" fact="0.0608"/>
                  <dgm:constr type="r" for="ch" forName="Child2Accent7" refType="w" fact="0"/>
                  <dgm:constr type="t" for="ch" forName="Child2Accent7" refType="h" fact="0"/>
                  <dgm:constr type="w" for="ch" forName="Child2Accent7" refType="w" fact="0"/>
                  <dgm:constr type="h" for="ch" forName="Child2Accent7" refType="h" fact="0"/>
                  <dgm:constr type="r" for="ch" forName="Child3Accent1" refType="w" fact="0.6564"/>
                  <dgm:constr type="t" for="ch" forName="Child3Accent1" refType="h" fact="0.8153"/>
                  <dgm:constr type="w" for="ch" forName="Child3Accent1" refType="w" fact="0.0574"/>
                  <dgm:constr type="h" for="ch" forName="Child3Accent1" refType="h" fact="0.1217"/>
                  <dgm:constr type="r" for="ch" forName="Child3Accent2" refType="w" fact="0.6932"/>
                  <dgm:constr type="t" for="ch" forName="Child3Accent2" refType="h" fact="0.9392"/>
                  <dgm:constr type="w" for="ch" forName="Child3Accent2" refType="w" fact="0.0287"/>
                  <dgm:constr type="h" for="ch" forName="Child3Accent2" refType="h" fact="0.0608"/>
                  <dgm:constr type="r" for="ch" forName="Child3Accent3" refType="w" fact="0.7545"/>
                  <dgm:constr type="t" for="ch" forName="Child3Accent3" refType="h" fact="0.9392"/>
                  <dgm:constr type="w" for="ch" forName="Child3Accent3" refType="w" fact="0.0287"/>
                  <dgm:constr type="h" for="ch" forName="Child3Accent3" refType="h" fact="0.0608"/>
                  <dgm:constr type="r" for="ch" forName="Child3Accent4" refType="w" fact="0.8158"/>
                  <dgm:constr type="t" for="ch" forName="Child3Accent4" refType="h" fact="0.9392"/>
                  <dgm:constr type="w" for="ch" forName="Child3Accent4" refType="w" fact="0.0287"/>
                  <dgm:constr type="h" for="ch" forName="Child3Accent4" refType="h" fact="0.0608"/>
                  <dgm:constr type="r" for="ch" forName="Child3Accent5" refType="w" fact="0.8771"/>
                  <dgm:constr type="t" for="ch" forName="Child3Accent5" refType="h" fact="0.9392"/>
                  <dgm:constr type="w" for="ch" forName="Child3Accent5" refType="w" fact="0.0287"/>
                  <dgm:constr type="h" for="ch" forName="Child3Accent5" refType="h" fact="0.0608"/>
                  <dgm:constr type="r" for="ch" forName="Child3Accent6" refType="w" fact="0.9385"/>
                  <dgm:constr type="t" for="ch" forName="Child3Accent6" refType="h" fact="0.9392"/>
                  <dgm:constr type="w" for="ch" forName="Child3Accent6" refType="w" fact="0.0287"/>
                  <dgm:constr type="h" for="ch" forName="Child3Accent6" refType="h" fact="0.0608"/>
                  <dgm:constr type="r" for="ch" forName="Child3Accent7" refType="w" fact="0.9998"/>
                  <dgm:constr type="t" for="ch" forName="Child3Accent7" refType="h" fact="0.9392"/>
                  <dgm:constr type="w" for="ch" forName="Child3Accent7" refType="w" fact="0.0287"/>
                  <dgm:constr type="h" for="ch" forName="Child3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3" refType="w"/>
                  <dgm:constr type="t" for="ch" forName="Child3" refType="h" fact="0.7822"/>
                  <dgm:constr type="w" for="ch" forName="Child3" refType="w" fact="0.3364"/>
                  <dgm:constr type="h" for="ch" forName="Child3" refType="h" fact="0.1564"/>
                  <dgm:constr type="r" for="ch" forName="Child2" refType="w"/>
                  <dgm:constr type="t" for="ch" forName="Child2" refType="h" fact="0.3955"/>
                  <dgm:constr type="w" for="ch" forName="Child2" refType="w" fact="0.254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9" axis="ch" ptType="node" func="cnt" op="equ" val="4">
                <dgm:alg type="composite">
                  <dgm:param type="ar" val="1.8304"/>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 refType="w" fact="0.6229"/>
                  <dgm:constr type="t" for="ch" forName="Parent" refType="h" fact="0.2946"/>
                  <dgm:constr type="w" for="ch" forName="Parent" refType="w" fact="0.2862"/>
                  <dgm:constr type="h" for="ch" forName="Parent" refType="h" fact="0.5239"/>
                  <dgm:constr type="r" for="ch" forName="Child1Accent1" refType="w" fact="0.6096"/>
                  <dgm:constr type="t" for="ch" forName="Child1Accent1" refType="h" fact="0.2104"/>
                  <dgm:constr type="w" for="ch" forName="Child1Accent1" refType="w" fact="0.0566"/>
                  <dgm:constr type="h" for="ch" forName="Child1Accent1" refType="h" fact="0.1035"/>
                  <dgm:constr type="r" for="ch" forName="Child1Accent3" refType="w" fact="0.6999"/>
                  <dgm:constr type="t" for="ch" forName="Child1Accent3" refType="h" fact="0.128"/>
                  <dgm:constr type="w" for="ch" forName="Child1Accent3" refType="w" fact="0.0283"/>
                  <dgm:constr type="h" for="ch" forName="Child1Accent3" refType="h" fact="0.0518"/>
                  <dgm:constr type="r" for="ch" forName="Child1Accent4" refType="w" fact="0.7582"/>
                  <dgm:constr type="t" for="ch" forName="Child1Accent4" refType="h" fact="0.128"/>
                  <dgm:constr type="w" for="ch" forName="Child1Accent4" refType="w" fact="0.0283"/>
                  <dgm:constr type="h" for="ch" forName="Child1Accent4" refType="h" fact="0.0518"/>
                  <dgm:constr type="r" for="ch" forName="Child1Accent5" refType="w" fact="0.8165"/>
                  <dgm:constr type="t" for="ch" forName="Child1Accent5" refType="h" fact="0.128"/>
                  <dgm:constr type="w" for="ch" forName="Child1Accent5" refType="w" fact="0.0283"/>
                  <dgm:constr type="h" for="ch" forName="Child1Accent5" refType="h" fact="0.0518"/>
                  <dgm:constr type="r" for="ch" forName="Child1Accent6" refType="w" fact="0.8748"/>
                  <dgm:constr type="t" for="ch" forName="Child1Accent6" refType="h" fact="0.128"/>
                  <dgm:constr type="w" for="ch" forName="Child1Accent6" refType="w" fact="0.0283"/>
                  <dgm:constr type="h" for="ch" forName="Child1Accent6" refType="h" fact="0.0518"/>
                  <dgm:constr type="r" for="ch" forName="Child3Accent1" refType="w" fact="0.6842"/>
                  <dgm:constr type="t" for="ch" forName="Child3Accent1" refType="h" fact="0.6212"/>
                  <dgm:constr type="w" for="ch" forName="Child3Accent1" refType="w" fact="0.0566"/>
                  <dgm:constr type="h" for="ch" forName="Child3Accent1" refType="h" fact="0.1035"/>
                  <dgm:constr type="r" for="ch" forName="Child3Accent2" refType="w" fact="0.7311"/>
                  <dgm:constr type="t" for="ch" forName="Child3Accent2" refType="h" fact="0.6828"/>
                  <dgm:constr type="w" for="ch" forName="Child3Accent2" refType="w" fact="0.0283"/>
                  <dgm:constr type="h" for="ch" forName="Child3Accent2" refType="h" fact="0.0518"/>
                  <dgm:constr type="r" for="ch" forName="Child3Accent4" refType="w" fact="0.8386"/>
                  <dgm:constr type="t" for="ch" forName="Child3Accent4" refType="h" fact="0.6828"/>
                  <dgm:constr type="w" for="ch" forName="Child3Accent4" refType="w" fact="0.0283"/>
                  <dgm:constr type="h" for="ch" forName="Child3Accent4" refType="h" fact="0.0518"/>
                  <dgm:constr type="r" for="ch" forName="Child3Accent5" refType="w" fact="0.8923"/>
                  <dgm:constr type="t" for="ch" forName="Child3Accent5" refType="h" fact="0.6828"/>
                  <dgm:constr type="w" for="ch" forName="Child3Accent5" refType="w" fact="0.0283"/>
                  <dgm:constr type="h" for="ch" forName="Child3Accent5" refType="h" fact="0.0518"/>
                  <dgm:constr type="r" for="ch" forName="Child1Accent7" refType="w" fact="0.9332"/>
                  <dgm:constr type="t" for="ch" forName="Child1Accent7" refType="h" fact="0.128"/>
                  <dgm:constr type="w" for="ch" forName="Child1Accent7" refType="w" fact="0.0283"/>
                  <dgm:constr type="h" for="ch" forName="Child1Accent7" refType="h" fact="0.0518"/>
                  <dgm:constr type="r" for="ch" forName="Child3Accent6" refType="w" fact="0.9461"/>
                  <dgm:constr type="t" for="ch" forName="Child3Accent6" refType="h" fact="0.6828"/>
                  <dgm:constr type="w" for="ch" forName="Child3Accent6" refType="w" fact="0.0283"/>
                  <dgm:constr type="h" for="ch" forName="Child3Accent6" refType="h" fact="0.0518"/>
                  <dgm:constr type="r" for="ch" forName="Child1Accent8" refType="w" fact="0.9915"/>
                  <dgm:constr type="t" for="ch" forName="Child1Accent8" refType="h" fact="0.128"/>
                  <dgm:constr type="w" for="ch" forName="Child1Accent8" refType="w" fact="0.0283"/>
                  <dgm:constr type="h" for="ch" forName="Child1Accent8" refType="h" fact="0.0518"/>
                  <dgm:constr type="r" for="ch" forName="Child1Accent9" refType="w" fact="0"/>
                  <dgm:constr type="t" for="ch" forName="Child1Accent9" refType="h" fact="0"/>
                  <dgm:constr type="w" for="ch" forName="Child1Accent9" refType="w" fact="0"/>
                  <dgm:constr type="h" for="ch" forName="Child1Accent9" refType="h" fact="0"/>
                  <dgm:constr type="r" for="ch" forName="Child3Accent7" refType="w" fact="0.9998"/>
                  <dgm:constr type="t" for="ch" forName="Child3Accent7" refType="h" fact="0.6828"/>
                  <dgm:constr type="w" for="ch" forName="Child3Accent7" refType="w" fact="0.0283"/>
                  <dgm:constr type="h" for="ch" forName="Child3Accent7" refType="h" fact="0.0518"/>
                  <dgm:constr type="r" for="ch" forName="Child4Accent1" refType="w" fact="0.6096"/>
                  <dgm:constr type="t" for="ch" forName="Child4Accent1" refType="h" fact="0.8"/>
                  <dgm:constr type="w" for="ch" forName="Child4Accent1" refType="w" fact="0.0566"/>
                  <dgm:constr type="h" for="ch" forName="Child4Accent1" refType="h" fact="0.1035"/>
                  <dgm:constr type="r" for="ch" forName="Child4Accent3" refType="w" fact="0.7002"/>
                  <dgm:constr type="t" for="ch" forName="Child4Accent3" refType="h" fact="0.9482"/>
                  <dgm:constr type="w" for="ch" forName="Child4Accent3" refType="w" fact="0.0283"/>
                  <dgm:constr type="h" for="ch" forName="Child4Accent3" refType="h" fact="0.0518"/>
                  <dgm:constr type="r" for="ch" forName="Child4Accent4" refType="w" fact="0.7585"/>
                  <dgm:constr type="t" for="ch" forName="Child4Accent4" refType="h" fact="0.9482"/>
                  <dgm:constr type="w" for="ch" forName="Child4Accent4" refType="w" fact="0.0283"/>
                  <dgm:constr type="h" for="ch" forName="Child4Accent4" refType="h" fact="0.0518"/>
                  <dgm:constr type="r" for="ch" forName="Child4Accent5" refType="w" fact="0.8167"/>
                  <dgm:constr type="t" for="ch" forName="Child4Accent5" refType="h" fact="0.9482"/>
                  <dgm:constr type="w" for="ch" forName="Child4Accent5" refType="w" fact="0.0283"/>
                  <dgm:constr type="h" for="ch" forName="Child4Accent5" refType="h" fact="0.0518"/>
                  <dgm:constr type="r" for="ch" forName="Child4Accent6" refType="w" fact="0.8749"/>
                  <dgm:constr type="t" for="ch" forName="Child4Accent6" refType="h" fact="0.9482"/>
                  <dgm:constr type="w" for="ch" forName="Child4Accent6" refType="w" fact="0.0283"/>
                  <dgm:constr type="h" for="ch" forName="Child4Accent6" refType="h" fact="0.0518"/>
                  <dgm:constr type="r" for="ch" forName="Child4Accent7" refType="w" fact="0.9332"/>
                  <dgm:constr type="t" for="ch" forName="Child4Accent7" refType="h" fact="0.9482"/>
                  <dgm:constr type="w" for="ch" forName="Child4Accent7" refType="w" fact="0.0283"/>
                  <dgm:constr type="h" for="ch" forName="Child4Accent7" refType="h" fact="0.0518"/>
                  <dgm:constr type="r" for="ch" forName="Child4Accent8" refType="w" fact="0.9914"/>
                  <dgm:constr type="t" for="ch" forName="Child4Accent8" refType="h" fact="0.9482"/>
                  <dgm:constr type="w" for="ch" forName="Child4Accent8" refType="w" fact="0.0283"/>
                  <dgm:constr type="h" for="ch" forName="Child4Accent8" refType="h" fact="0.0518"/>
                  <dgm:constr type="r" for="ch" forName="Child2Accent1" refType="w" fact="0.6842"/>
                  <dgm:constr type="t" for="ch" forName="Child2Accent1" refType="h" fact="0.3725"/>
                  <dgm:constr type="w" for="ch" forName="Child2Accent1" refType="w" fact="0.0566"/>
                  <dgm:constr type="h" for="ch" forName="Child2Accent1" refType="h" fact="0.1035"/>
                  <dgm:constr type="r" for="ch" forName="Child4Accent2" refType="w" fact="0.642"/>
                  <dgm:constr type="t" for="ch" forName="Child4Accent2" refType="h" fact="0.8993"/>
                  <dgm:constr type="w" for="ch" forName="Child4Accent2" refType="w" fact="0.0283"/>
                  <dgm:constr type="h" for="ch" forName="Child4Accent2" refType="h" fact="0.0518"/>
                  <dgm:constr type="r" for="ch" forName="Child1Accent2" refType="w" fact="0.6415"/>
                  <dgm:constr type="t" for="ch" forName="Child1Accent2" refType="h" fact="0.162"/>
                  <dgm:constr type="w" for="ch" forName="Child1Accent2" refType="w" fact="0.0283"/>
                  <dgm:constr type="h" for="ch" forName="Child1Accent2" refType="h" fact="0.0518"/>
                  <dgm:constr type="r" for="ch" forName="Child3Accent3" refType="w" fact="0.7849"/>
                  <dgm:constr type="t" for="ch" forName="Child3Accent3" refType="h" fact="0.6828"/>
                  <dgm:constr type="w" for="ch" forName="Child3Accent3" refType="w" fact="0.0283"/>
                  <dgm:constr type="h" for="ch" forName="Child3Accent3" refType="h" fact="0.0518"/>
                  <dgm:constr type="r" for="ch" forName="Child2Accent2" refType="w" fact="0.7311"/>
                  <dgm:constr type="t" for="ch" forName="Child2Accent2" refType="h" fact="0.3937"/>
                  <dgm:constr type="w" for="ch" forName="Child2Accent2" refType="w" fact="0.0283"/>
                  <dgm:constr type="h" for="ch" forName="Child2Accent2" refType="h" fact="0.0518"/>
                  <dgm:constr type="r" for="ch" forName="Child2Accent4" refType="w" fact="0.8386"/>
                  <dgm:constr type="t" for="ch" forName="Child2Accent4" refType="h" fact="0.3937"/>
                  <dgm:constr type="w" for="ch" forName="Child2Accent4" refType="w" fact="0.0283"/>
                  <dgm:constr type="h" for="ch" forName="Child2Accent4" refType="h" fact="0.0518"/>
                  <dgm:constr type="r" for="ch" forName="Child2Accent5" refType="w" fact="0.8923"/>
                  <dgm:constr type="t" for="ch" forName="Child2Accent5" refType="h" fact="0.3937"/>
                  <dgm:constr type="w" for="ch" forName="Child2Accent5" refType="w" fact="0.0283"/>
                  <dgm:constr type="h" for="ch" forName="Child2Accent5" refType="h" fact="0.0518"/>
                  <dgm:constr type="r" for="ch" forName="Child2Accent6" refType="w" fact="0.9461"/>
                  <dgm:constr type="t" for="ch" forName="Child2Accent6" refType="h" fact="0.3937"/>
                  <dgm:constr type="w" for="ch" forName="Child2Accent6" refType="w" fact="0.0283"/>
                  <dgm:constr type="h" for="ch" forName="Child2Accent6" refType="h" fact="0.0518"/>
                  <dgm:constr type="r" for="ch" forName="Child2Accent7" refType="w" fact="0.9998"/>
                  <dgm:constr type="t" for="ch" forName="Child2Accent7" refType="h" fact="0.3937"/>
                  <dgm:constr type="w" for="ch" forName="Child2Accent7" refType="w" fact="0.0283"/>
                  <dgm:constr type="h" for="ch" forName="Child2Accent7" refType="h" fact="0.0518"/>
                  <dgm:constr type="r" for="ch" forName="Child2Accent3" refType="w" fact="0.7849"/>
                  <dgm:constr type="t" for="ch" forName="Child2Accent3" refType="h" fact="0.3937"/>
                  <dgm:constr type="w" for="ch" forName="Child2Accent3" refType="w" fact="0.0283"/>
                  <dgm:constr type="h" for="ch" forName="Child2Accent3" refType="h" fact="0.0518"/>
                  <dgm:constr type="r" for="ch" forName="ParentAccent1" refType="w" fact="0.0283"/>
                  <dgm:constr type="t" for="ch" forName="ParentAccent1" refType="h" fact="0.5316"/>
                  <dgm:constr type="w" for="ch" forName="ParentAccent1" refType="w" fact="0.0283"/>
                  <dgm:constr type="h" for="ch" forName="ParentAccent1" refType="h" fact="0.0518"/>
                  <dgm:constr type="r" for="ch" forName="ParentAccent2" refType="w" fact="0.0801"/>
                  <dgm:constr type="t" for="ch" forName="ParentAccent2" refType="h" fact="0.5316"/>
                  <dgm:constr type="w" for="ch" forName="ParentAccent2" refType="w" fact="0.0283"/>
                  <dgm:constr type="h" for="ch" forName="ParentAccent2" refType="h" fact="0.0518"/>
                  <dgm:constr type="r" for="ch" forName="ParentAccent3" refType="w" fact="0.1318"/>
                  <dgm:constr type="t" for="ch" forName="ParentAccent3" refType="h" fact="0.5316"/>
                  <dgm:constr type="w" for="ch" forName="ParentAccent3" refType="w" fact="0.0283"/>
                  <dgm:constr type="h" for="ch" forName="ParentAccent3" refType="h" fact="0.0518"/>
                  <dgm:constr type="r" for="ch" forName="ParentAccent4" refType="w" fact="0.1836"/>
                  <dgm:constr type="t" for="ch" forName="ParentAccent4" refType="h" fact="0.5316"/>
                  <dgm:constr type="w" for="ch" forName="ParentAccent4" refType="w" fact="0.0283"/>
                  <dgm:constr type="h" for="ch" forName="ParentAccent4" refType="h" fact="0.0518"/>
                  <dgm:constr type="r" for="ch" forName="ParentAccent5" refType="w" fact="0.2354"/>
                  <dgm:constr type="t" for="ch" forName="ParentAccent5" refType="h" fact="0.5316"/>
                  <dgm:constr type="w" for="ch" forName="ParentAccent5" refType="w" fact="0.0283"/>
                  <dgm:constr type="h" for="ch" forName="ParentAccent5" refType="h" fact="0.0518"/>
                  <dgm:constr type="r" for="ch" forName="ParentAccent6" refType="w" fact="0.3154"/>
                  <dgm:constr type="t" for="ch" forName="ParentAccent6" refType="h" fact="0.5057"/>
                  <dgm:constr type="w" for="ch" forName="ParentAccent6" refType="w" fact="0.0566"/>
                  <dgm:constr type="h" for="ch" forName="ParentAccent6" refType="h" fact="0.1035"/>
                  <dgm:constr type="r" for="ch" forName="ParentAccent7" refType="w" fact="0.0744"/>
                  <dgm:constr type="t" for="ch" forName="ParentAccent7" refType="h" fact="0.4247"/>
                  <dgm:constr type="w" for="ch" forName="ParentAccent7" refType="w" fact="0.0283"/>
                  <dgm:constr type="h" for="ch" forName="ParentAccent7" refType="h" fact="0.0518"/>
                  <dgm:constr type="r" for="ch" forName="ParentAccent8" refType="w" fact="0.0744"/>
                  <dgm:constr type="t" for="ch" forName="ParentAccent8" refType="h" fact="0.6392"/>
                  <dgm:constr type="w" for="ch" forName="ParentAccent8" refType="w" fact="0.0283"/>
                  <dgm:constr type="h" for="ch" forName="ParentAccent8" refType="h" fact="0.0518"/>
                  <dgm:constr type="r" for="ch" forName="ParentAccent9" refType="w" fact="0.0491"/>
                  <dgm:constr type="t" for="ch" forName="ParentAccent9" refType="h" fact="0.4712"/>
                  <dgm:constr type="w" for="ch" forName="ParentAccent9" refType="w" fact="0.0283"/>
                  <dgm:constr type="h" for="ch" forName="ParentAccent9" refType="h" fact="0.0518"/>
                  <dgm:constr type="r" for="ch" forName="ParentAccent10" refType="w" fact="0.0475"/>
                  <dgm:constr type="t" for="ch" forName="ParentAccent10" refType="h" fact="0.593"/>
                  <dgm:constr type="w" for="ch" forName="ParentAccent10" refType="w" fact="0.0283"/>
                  <dgm:constr type="h" for="ch" forName="ParentAccent10" refType="h" fact="0.0518"/>
                  <dgm:constr type="r" for="ch" forName="Child4" refType="w" fact="0.9919"/>
                  <dgm:constr type="t" for="ch" forName="Child4" refType="h" fact="0.8184"/>
                  <dgm:constr type="w" for="ch" forName="Child4" refType="w" fact="0.3192"/>
                  <dgm:constr type="h" for="ch" forName="Child4" refType="h" fact="0.1294"/>
                  <dgm:constr type="r" for="ch" forName="Child3" refType="w"/>
                  <dgm:constr type="t" for="ch" forName="Child3" refType="h" fact="0.5547"/>
                  <dgm:constr type="w" for="ch" forName="Child3" refType="w" fact="0.297"/>
                  <dgm:constr type="h" for="ch" forName="Child3" refType="h" fact="0.1294"/>
                  <dgm:constr type="r" for="ch" forName="Child2" refType="w"/>
                  <dgm:constr type="t" for="ch" forName="Child2" refType="h" fact="0.2662"/>
                  <dgm:constr type="w" for="ch" forName="Child2" refType="w" fact="0.297"/>
                  <dgm:constr type="h" for="ch" forName="Child2" refType="h" fact="0.1294"/>
                  <dgm:constr type="r" for="ch" forName="Child1" refType="w" fact="0.9919"/>
                  <dgm:constr type="t" for="ch" forName="Child1" refType="h" fact="0"/>
                  <dgm:constr type="w" for="ch" forName="Child1" refType="w" fact="0.3192"/>
                  <dgm:constr type="h" for="ch" forName="Child1" refType="h" fact="0.1294"/>
                </dgm:constrLst>
              </dgm:if>
              <dgm:else name="Name20">
                <dgm:alg type="composite">
                  <dgm:param type="ar" val="1.3278"/>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Child2Accent1" refType="w" fact="0.6564"/>
                  <dgm:constr type="t" for="ch" forName="Child2Accent1" refType="h" fact="0.3184"/>
                  <dgm:constr type="w" for="ch" forName="Child2Accent1" refType="w" fact="0.0574"/>
                  <dgm:constr type="h" for="ch" forName="Child2Accent1" refType="h" fact="0.0763"/>
                  <dgm:constr type="r" for="ch" forName="Child2Accent2" refType="w" fact="0.6932"/>
                  <dgm:constr type="t" for="ch" forName="Child2Accent2" refType="h" fact="0.2781"/>
                  <dgm:constr type="w" for="ch" forName="Child2Accent2" refType="w" fact="0.0287"/>
                  <dgm:constr type="h" for="ch" forName="Child2Accent2" refType="h" fact="0.0381"/>
                  <dgm:constr type="r" for="ch" forName="Child2Accent3" refType="w" fact="0.7545"/>
                  <dgm:constr type="t" for="ch" forName="Child2Accent3" refType="h" fact="0.2781"/>
                  <dgm:constr type="w" for="ch" forName="Child2Accent3" refType="w" fact="0.0287"/>
                  <dgm:constr type="h" for="ch" forName="Child2Accent3" refType="h" fact="0.0381"/>
                  <dgm:constr type="r" for="ch" forName="Child2Accent4" refType="w" fact="0.8158"/>
                  <dgm:constr type="t" for="ch" forName="Child2Accent4" refType="h" fact="0.2781"/>
                  <dgm:constr type="w" for="ch" forName="Child2Accent4" refType="w" fact="0.0287"/>
                  <dgm:constr type="h" for="ch" forName="Child2Accent4" refType="h" fact="0.0381"/>
                  <dgm:constr type="r" for="ch" forName="Child2Accent5" refType="w" fact="0.8771"/>
                  <dgm:constr type="t" for="ch" forName="Child2Accent5" refType="h" fact="0.2781"/>
                  <dgm:constr type="w" for="ch" forName="Child2Accent5" refType="w" fact="0.0287"/>
                  <dgm:constr type="h" for="ch" forName="Child2Accent5" refType="h" fact="0.0381"/>
                  <dgm:constr type="r" for="ch" forName="Child2Accent6" refType="w" fact="0.9385"/>
                  <dgm:constr type="t" for="ch" forName="Child2Accent6" refType="h" fact="0.2781"/>
                  <dgm:constr type="w" for="ch" forName="Child2Accent6" refType="w" fact="0.0287"/>
                  <dgm:constr type="h" for="ch" forName="Child2Accent6" refType="h" fact="0.0381"/>
                  <dgm:constr type="r" for="ch" forName="Child2Accent7" refType="w" fact="0.9998"/>
                  <dgm:constr type="t" for="ch" forName="Child2Accent7" refType="h" fact="0.2781"/>
                  <dgm:constr type="w" for="ch" forName="Child2Accent7" refType="w" fact="0.0287"/>
                  <dgm:constr type="h" for="ch" forName="Child2Accent7" refType="h" fact="0.0381"/>
                  <dgm:constr type="r" for="ch" forName="Child3Accent1" refType="w" fact="0.716"/>
                  <dgm:constr type="t" for="ch" forName="Child3Accent1" refType="h" fact="0.5061"/>
                  <dgm:constr type="w" for="ch" forName="Child3Accent1" refType="w" fact="0.0574"/>
                  <dgm:constr type="h" for="ch" forName="Child3Accent1" refType="h" fact="0.0763"/>
                  <dgm:constr type="r" for="ch" forName="Child3Accent2" refType="w" fact="0.7728"/>
                  <dgm:constr type="t" for="ch" forName="Child3Accent2" refType="h" fact="0.5252"/>
                  <dgm:constr type="w" for="ch" forName="Child3Accent2" refType="w" fact="0.0287"/>
                  <dgm:constr type="h" for="ch" forName="Child3Accent2" refType="h" fact="0.0381"/>
                  <dgm:constr type="r" for="ch" forName="Child3Accent3" refType="w" fact="0.8295"/>
                  <dgm:constr type="t" for="ch" forName="Child3Accent3" refType="h" fact="0.5252"/>
                  <dgm:constr type="w" for="ch" forName="Child3Accent3" refType="w" fact="0.0287"/>
                  <dgm:constr type="h" for="ch" forName="Child3Accent3" refType="h" fact="0.0381"/>
                  <dgm:constr type="r" for="ch" forName="Child3Accent4" refType="w" fact="0.8863"/>
                  <dgm:constr type="t" for="ch" forName="Child3Accent4" refType="h" fact="0.5252"/>
                  <dgm:constr type="w" for="ch" forName="Child3Accent4" refType="w" fact="0.0287"/>
                  <dgm:constr type="h" for="ch" forName="Child3Accent4" refType="h" fact="0.0381"/>
                  <dgm:constr type="r" for="ch" forName="Child3Accent5" refType="w" fact="0.943"/>
                  <dgm:constr type="t" for="ch" forName="Child3Accent5" refType="h" fact="0.5252"/>
                  <dgm:constr type="w" for="ch" forName="Child3Accent5" refType="w" fact="0.0287"/>
                  <dgm:constr type="h" for="ch" forName="Child3Accent5" refType="h" fact="0.0381"/>
                  <dgm:constr type="r" for="ch" forName="Child3Accent6" refType="w" fact="0.9998"/>
                  <dgm:constr type="t" for="ch" forName="Child3Accent6" refType="h" fact="0.5252"/>
                  <dgm:constr type="w" for="ch" forName="Child3Accent6" refType="w" fact="0.0287"/>
                  <dgm:constr type="h" for="ch" forName="Child3Accent6" refType="h" fact="0.0381"/>
                  <dgm:constr type="r" for="ch" forName="Child3Accent7" refType="w" fact="0"/>
                  <dgm:constr type="t" for="ch" forName="Child3Accent7" refType="h" fact="0"/>
                  <dgm:constr type="w" for="ch" forName="Child3Accent7" refType="w" fact="0"/>
                  <dgm:constr type="h" for="ch" forName="Child3Accent7" refType="h" fact="0"/>
                  <dgm:constr type="r" for="ch" forName="Child4Accent1" refType="w" fact="0.6564"/>
                  <dgm:constr type="t" for="ch" forName="Child4Accent1" refType="h" fact="0.6908"/>
                  <dgm:constr type="w" for="ch" forName="Child4Accent1" refType="w" fact="0.0574"/>
                  <dgm:constr type="h" for="ch" forName="Child4Accent1" refType="h" fact="0.0763"/>
                  <dgm:constr type="r" for="ch" forName="Child4Accent2" refType="w" fact="0.6932"/>
                  <dgm:constr type="t" for="ch" forName="Child4Accent2" refType="h" fact="0.7684"/>
                  <dgm:constr type="w" for="ch" forName="Child4Accent2" refType="w" fact="0.0287"/>
                  <dgm:constr type="h" for="ch" forName="Child4Accent2" refType="h" fact="0.0381"/>
                  <dgm:constr type="r" for="ch" forName="Child4Accent3" refType="w" fact="0.7545"/>
                  <dgm:constr type="t" for="ch" forName="Child4Accent3" refType="h" fact="0.7684"/>
                  <dgm:constr type="w" for="ch" forName="Child4Accent3" refType="w" fact="0.0287"/>
                  <dgm:constr type="h" for="ch" forName="Child4Accent3" refType="h" fact="0.0381"/>
                  <dgm:constr type="r" for="ch" forName="Child4Accent4" refType="w" fact="0.8158"/>
                  <dgm:constr type="t" for="ch" forName="Child4Accent4" refType="h" fact="0.7684"/>
                  <dgm:constr type="w" for="ch" forName="Child4Accent4" refType="w" fact="0.0287"/>
                  <dgm:constr type="h" for="ch" forName="Child4Accent4" refType="h" fact="0.0381"/>
                  <dgm:constr type="r" for="ch" forName="Child4Accent5" refType="w" fact="0.8771"/>
                  <dgm:constr type="t" for="ch" forName="Child4Accent5" refType="h" fact="0.7684"/>
                  <dgm:constr type="w" for="ch" forName="Child4Accent5" refType="w" fact="0.0287"/>
                  <dgm:constr type="h" for="ch" forName="Child4Accent5" refType="h" fact="0.0381"/>
                  <dgm:constr type="r" for="ch" forName="Child4Accent6" refType="w" fact="0.9385"/>
                  <dgm:constr type="t" for="ch" forName="Child4Accent6" refType="h" fact="0.7684"/>
                  <dgm:constr type="w" for="ch" forName="Child4Accent6" refType="w" fact="0.0287"/>
                  <dgm:constr type="h" for="ch" forName="Child4Accent6" refType="h" fact="0.0381"/>
                  <dgm:constr type="r" for="ch" forName="Child4Accent7" refType="w" fact="0.9998"/>
                  <dgm:constr type="t" for="ch" forName="Child4Accent7" refType="h" fact="0.7684"/>
                  <dgm:constr type="w" for="ch" forName="Child4Accent7" refType="w" fact="0.0287"/>
                  <dgm:constr type="h" for="ch" forName="Child4Accent7" refType="h" fact="0.0381"/>
                  <dgm:constr type="r" for="ch" forName="Child4Accent8" refType="w" fact="0"/>
                  <dgm:constr type="t" for="ch" forName="Child4Accent8" refType="h" fact="0"/>
                  <dgm:constr type="w" for="ch" forName="Child4Accent8" refType="w" fact="0"/>
                  <dgm:constr type="h" for="ch" forName="Child4Accent8" refType="h" fact="0"/>
                  <dgm:constr type="r" for="ch" forName="ParentAccent1" refType="w" fact="0.0287"/>
                  <dgm:constr type="t" for="ch" forName="ParentAccent1" refType="h" fact="0.5252"/>
                  <dgm:constr type="w" for="ch" forName="ParentAccent1" refType="w" fact="0.0287"/>
                  <dgm:constr type="h" for="ch" forName="ParentAccent1" refType="h" fact="0.0381"/>
                  <dgm:constr type="r" for="ch" forName="ParentAccent2" refType="w" fact="0.0813"/>
                  <dgm:constr type="t" for="ch" forName="ParentAccent2" refType="h" fact="0.5252"/>
                  <dgm:constr type="w" for="ch" forName="ParentAccent2" refType="w" fact="0.0287"/>
                  <dgm:constr type="h" for="ch" forName="ParentAccent2" refType="h" fact="0.0381"/>
                  <dgm:constr type="r" for="ch" forName="ParentAccent3" refType="w" fact="0.1339"/>
                  <dgm:constr type="t" for="ch" forName="ParentAccent3" refType="h" fact="0.5252"/>
                  <dgm:constr type="w" for="ch" forName="ParentAccent3" refType="w" fact="0.0287"/>
                  <dgm:constr type="h" for="ch" forName="ParentAccent3" refType="h" fact="0.0381"/>
                  <dgm:constr type="r" for="ch" forName="ParentAccent4" refType="w" fact="0.1864"/>
                  <dgm:constr type="t" for="ch" forName="ParentAccent4" refType="h" fact="0.5252"/>
                  <dgm:constr type="w" for="ch" forName="ParentAccent4" refType="w" fact="0.0287"/>
                  <dgm:constr type="h" for="ch" forName="ParentAccent4" refType="h" fact="0.0381"/>
                  <dgm:constr type="r" for="ch" forName="ParentAccent5" refType="w" fact="0.239"/>
                  <dgm:constr type="t" for="ch" forName="ParentAccent5" refType="h" fact="0.5252"/>
                  <dgm:constr type="w" for="ch" forName="ParentAccent5" refType="w" fact="0.0287"/>
                  <dgm:constr type="h" for="ch" forName="ParentAccent5" refType="h" fact="0.0381"/>
                  <dgm:constr type="r" for="ch" forName="ParentAccent6" refType="w" fact="0.3203"/>
                  <dgm:constr type="t" for="ch" forName="ParentAccent6" refType="h" fact="0.5061"/>
                  <dgm:constr type="w" for="ch" forName="ParentAccent6" refType="w" fact="0.0574"/>
                  <dgm:constr type="h" for="ch" forName="ParentAccent6" refType="h" fact="0.0763"/>
                  <dgm:constr type="r" for="ch" forName="ParentAccent7" refType="w" fact="0.0755"/>
                  <dgm:constr type="t" for="ch" forName="ParentAccent7" refType="h" fact="0.4464"/>
                  <dgm:constr type="w" for="ch" forName="ParentAccent7" refType="w" fact="0.0287"/>
                  <dgm:constr type="h" for="ch" forName="ParentAccent7" refType="h" fact="0.0381"/>
                  <dgm:constr type="r" for="ch" forName="ParentAccent8" refType="w" fact="0.0755"/>
                  <dgm:constr type="t" for="ch" forName="ParentAccent8" refType="h" fact="0.6045"/>
                  <dgm:constr type="w" for="ch" forName="ParentAccent8" refType="w" fact="0.0287"/>
                  <dgm:constr type="h" for="ch" forName="ParentAccent8" refType="h" fact="0.0381"/>
                  <dgm:constr type="r" for="ch" forName="ParentAccent9" refType="w" fact="0.0499"/>
                  <dgm:constr type="t" for="ch" forName="ParentAccent9" refType="h" fact="0.4807"/>
                  <dgm:constr type="w" for="ch" forName="ParentAccent9" refType="w" fact="0.0287"/>
                  <dgm:constr type="h" for="ch" forName="ParentAccent9" refType="h" fact="0.0381"/>
                  <dgm:constr type="r" for="ch" forName="ParentAccent10" refType="w" fact="0.0482"/>
                  <dgm:constr type="t" for="ch" forName="ParentAccent10" refType="h" fact="0.5705"/>
                  <dgm:constr type="w" for="ch" forName="ParentAccent10" refType="w" fact="0.0287"/>
                  <dgm:constr type="h" for="ch" forName="ParentAccent10" refType="h" fact="0.0381"/>
                  <dgm:constr type="r" for="ch" forName="Child1Accent1" refType="w" fact="0.5181"/>
                  <dgm:constr type="t" for="ch" forName="Child1Accent1" refType="h" fact="0.2457"/>
                  <dgm:constr type="w" for="ch" forName="Child1Accent1" refType="w" fact="0.0574"/>
                  <dgm:constr type="h" for="ch" forName="Child1Accent1" refType="h" fact="0.0763"/>
                  <dgm:constr type="r" for="ch" forName="Child1Accent2" refType="w" fact="0.5542"/>
                  <dgm:constr type="t" for="ch" forName="Child1Accent2" refType="h" fact="0.2004"/>
                  <dgm:constr type="w" for="ch" forName="Child1Accent2" refType="w" fact="0.0287"/>
                  <dgm:constr type="h" for="ch" forName="Child1Accent2" refType="h" fact="0.0381"/>
                  <dgm:constr type="r" for="ch" forName="Child1Accent3" refType="w" fact="0.5946"/>
                  <dgm:constr type="t" for="ch" forName="Child1Accent3" refType="h" fact="0.1445"/>
                  <dgm:constr type="w" for="ch" forName="Child1Accent3" refType="w" fact="0.0287"/>
                  <dgm:constr type="h" for="ch" forName="Child1Accent3" refType="h" fact="0.0381"/>
                  <dgm:constr type="r" for="ch" forName="Child1Accent4" refType="w" fact="0.6347"/>
                  <dgm:constr type="t" for="ch" forName="Child1Accent4" refType="h" fact="0.097"/>
                  <dgm:constr type="w" for="ch" forName="Child1Accent4" refType="w" fact="0.0287"/>
                  <dgm:constr type="h" for="ch" forName="Child1Accent4" refType="h" fact="0.0381"/>
                  <dgm:constr type="r" for="ch" forName="Child1Accent5" refType="w" fact="0.696"/>
                  <dgm:constr type="t" for="ch" forName="Child1Accent5" refType="h" fact="0.097"/>
                  <dgm:constr type="w" for="ch" forName="Child1Accent5" refType="w" fact="0.0287"/>
                  <dgm:constr type="h" for="ch" forName="Child1Accent5" refType="h" fact="0.0381"/>
                  <dgm:constr type="r" for="ch" forName="Child1Accent6" refType="w" fact="0.7574"/>
                  <dgm:constr type="t" for="ch" forName="Child1Accent6" refType="h" fact="0.097"/>
                  <dgm:constr type="w" for="ch" forName="Child1Accent6" refType="w" fact="0.0287"/>
                  <dgm:constr type="h" for="ch" forName="Child1Accent6" refType="h" fact="0.0381"/>
                  <dgm:constr type="r" for="ch" forName="Child1Accent7" refType="w" fact="0.8187"/>
                  <dgm:constr type="t" for="ch" forName="Child1Accent7" refType="h" fact="0.097"/>
                  <dgm:constr type="w" for="ch" forName="Child1Accent7" refType="w" fact="0.0287"/>
                  <dgm:constr type="h" for="ch" forName="Child1Accent7" refType="h" fact="0.0381"/>
                  <dgm:constr type="r" for="ch" forName="Child1Accent8" refType="w" fact="0.88"/>
                  <dgm:constr type="t" for="ch" forName="Child1Accent8" refType="h" fact="0.097"/>
                  <dgm:constr type="w" for="ch" forName="Child1Accent8" refType="w" fact="0.0287"/>
                  <dgm:constr type="h" for="ch" forName="Child1Accent8" refType="h" fact="0.0381"/>
                  <dgm:constr type="r" for="ch" forName="Child1Accent9" refType="w" fact="0.9413"/>
                  <dgm:constr type="t" for="ch" forName="Child1Accent9" refType="h" fact="0.097"/>
                  <dgm:constr type="w" for="ch" forName="Child1Accent9" refType="w" fact="0.0287"/>
                  <dgm:constr type="h" for="ch" forName="Child1Accent9" refType="h" fact="0.0381"/>
                  <dgm:constr type="r" for="ch" forName="Child5Accent1" refType="w" fact="0.5181"/>
                  <dgm:constr type="t" for="ch" forName="Child5Accent1" refType="h" fact="0.7601"/>
                  <dgm:constr type="w" for="ch" forName="Child5Accent1" refType="w" fact="0.0574"/>
                  <dgm:constr type="h" for="ch" forName="Child5Accent1" refType="h" fact="0.0763"/>
                  <dgm:constr type="r" for="ch" forName="Child5Accent2" refType="w" fact="0.547"/>
                  <dgm:constr type="t" for="ch" forName="Child5Accent2" refType="h" fact="0.8375"/>
                  <dgm:constr type="w" for="ch" forName="Child5Accent2" refType="w" fact="0.0287"/>
                  <dgm:constr type="h" for="ch" forName="Child5Accent2" refType="h" fact="0.0381"/>
                  <dgm:constr type="r" for="ch" forName="Child5Accent3" refType="w" fact="0.5882"/>
                  <dgm:constr type="t" for="ch" forName="Child5Accent3" refType="h" fact="0.8991"/>
                  <dgm:constr type="w" for="ch" forName="Child5Accent3" refType="w" fact="0.0287"/>
                  <dgm:constr type="h" for="ch" forName="Child5Accent3" refType="h" fact="0.0381"/>
                  <dgm:constr type="r" for="ch" forName="Child5Accent4" refType="w" fact="0.6347"/>
                  <dgm:constr type="t" for="ch" forName="Child5Accent4" refType="h" fact="0.9619"/>
                  <dgm:constr type="w" for="ch" forName="Child5Accent4" refType="w" fact="0.0287"/>
                  <dgm:constr type="h" for="ch" forName="Child5Accent4" refType="h" fact="0.0381"/>
                  <dgm:constr type="r" for="ch" forName="Child5Accent5" refType="w" fact="0.696"/>
                  <dgm:constr type="t" for="ch" forName="Child5Accent5" refType="h" fact="0.9619"/>
                  <dgm:constr type="w" for="ch" forName="Child5Accent5" refType="w" fact="0.0287"/>
                  <dgm:constr type="h" for="ch" forName="Child5Accent5" refType="h" fact="0.0381"/>
                  <dgm:constr type="r" for="ch" forName="Child5Accent6" refType="w" fact="0.7574"/>
                  <dgm:constr type="t" for="ch" forName="Child5Accent6" refType="h" fact="0.9619"/>
                  <dgm:constr type="w" for="ch" forName="Child5Accent6" refType="w" fact="0.0287"/>
                  <dgm:constr type="h" for="ch" forName="Child5Accent6" refType="h" fact="0.0381"/>
                  <dgm:constr type="r" for="ch" forName="Child5Accent7" refType="w" fact="0.8187"/>
                  <dgm:constr type="t" for="ch" forName="Child5Accent7" refType="h" fact="0.9619"/>
                  <dgm:constr type="w" for="ch" forName="Child5Accent7" refType="w" fact="0.0287"/>
                  <dgm:constr type="h" for="ch" forName="Child5Accent7" refType="h" fact="0.0381"/>
                  <dgm:constr type="r" for="ch" forName="Child5Accent8" refType="w" fact="0.88"/>
                  <dgm:constr type="t" for="ch" forName="Child5Accent8" refType="h" fact="0.9619"/>
                  <dgm:constr type="w" for="ch" forName="Child5Accent8" refType="w" fact="0.0287"/>
                  <dgm:constr type="h" for="ch" forName="Child5Accent8" refType="h" fact="0.0381"/>
                  <dgm:constr type="r" for="ch" forName="Child5Accent9" refType="w" fact="0.9423"/>
                  <dgm:constr type="t" for="ch" forName="Child5Accent9" refType="h" fact="0.9619"/>
                  <dgm:constr type="w" for="ch" forName="Child5Accent9" refType="w" fact="0.0287"/>
                  <dgm:constr type="h" for="ch" forName="Child5Accent9" refType="h" fact="0.0381"/>
                  <dgm:constr type="r" for="ch" forName="Child5" refType="w" fact="0.9419"/>
                  <dgm:constr type="t" for="ch" forName="Child5" refType="h" fact="0.8635"/>
                  <dgm:constr type="w" for="ch" forName="Child5" refType="w" fact="0.3364"/>
                  <dgm:constr type="h" for="ch" forName="Child5" refType="h" fact="0.0981"/>
                  <dgm:constr type="r" for="ch" forName="Child4" refType="w"/>
                  <dgm:constr type="t" for="ch" forName="Child4" refType="h" fact="0.6701"/>
                  <dgm:constr type="w" for="ch" forName="Child4" refType="w" fact="0.3364"/>
                  <dgm:constr type="h" for="ch" forName="Child4" refType="h" fact="0.0981"/>
                  <dgm:constr type="r" for="ch" forName="Child3" refType="w"/>
                  <dgm:constr type="t" for="ch" forName="Child3" refType="h" fact="0.4276"/>
                  <dgm:constr type="w" for="ch" forName="Child3" refType="w" fact="0.2544"/>
                  <dgm:constr type="h" for="ch" forName="Child3" refType="h" fact="0.0981"/>
                  <dgm:constr type="r" for="ch" forName="Child2" refType="w"/>
                  <dgm:constr type="t" for="ch" forName="Child2" refType="h" fact="0.1798"/>
                  <dgm:constr type="w" for="ch" forName="Child2" refType="w" fact="0.3364"/>
                  <dgm:constr type="h" for="ch" forName="Child2" refType="h" fact="0.0981"/>
                  <dgm:constr type="r" for="ch" forName="Child1" refType="w" fact="0.9419"/>
                  <dgm:constr type="t" for="ch" forName="Child1" refType="h" fact="0"/>
                  <dgm:constr type="w" for="ch" forName="Child1" refType="w" fact="0.3364"/>
                  <dgm:constr type="h" for="ch" forName="Child1" refType="h" fact="0.0981"/>
                  <dgm:constr type="r" for="ch" forName="Parent" refType="w" fact="0.6347"/>
                  <dgm:constr type="t" for="ch" forName="Parent" refType="h" fact="0.3513"/>
                  <dgm:constr type="w" for="ch" forName="Parent" refType="w" fact="0.2906"/>
                  <dgm:constr type="h" for="ch" forName="Parent" refType="h" fact="0.3859"/>
                </dgm:constrLst>
              </dgm:else>
            </dgm:choose>
          </dgm:else>
        </dgm:choose>
        <dgm:layoutNode name="ParentAccent1" styleLbl="alignNode1">
          <dgm:alg type="sp"/>
          <dgm:shape xmlns:r="http://schemas.openxmlformats.org/officeDocument/2006/relationships" type="ellipse" r:blip="">
            <dgm:adjLst/>
          </dgm:shape>
          <dgm:presOf/>
        </dgm:layoutNode>
        <dgm:layoutNode name="ParentAccent2" styleLbl="alignNode1">
          <dgm:alg type="sp"/>
          <dgm:shape xmlns:r="http://schemas.openxmlformats.org/officeDocument/2006/relationships" type="ellipse" r:blip="">
            <dgm:adjLst/>
          </dgm:shape>
          <dgm:presOf/>
        </dgm:layoutNode>
        <dgm:layoutNode name="ParentAccent3" styleLbl="alignNode1">
          <dgm:alg type="sp"/>
          <dgm:shape xmlns:r="http://schemas.openxmlformats.org/officeDocument/2006/relationships" type="ellipse" r:blip="">
            <dgm:adjLst/>
          </dgm:shape>
          <dgm:presOf/>
        </dgm:layoutNode>
        <dgm:layoutNode name="ParentAccent4" styleLbl="alignNode1">
          <dgm:alg type="sp"/>
          <dgm:shape xmlns:r="http://schemas.openxmlformats.org/officeDocument/2006/relationships" type="ellipse" r:blip="">
            <dgm:adjLst/>
          </dgm:shape>
          <dgm:presOf/>
        </dgm:layoutNode>
        <dgm:layoutNode name="ParentAccent5" styleLbl="alignNode1">
          <dgm:alg type="sp"/>
          <dgm:shape xmlns:r="http://schemas.openxmlformats.org/officeDocument/2006/relationships" type="ellipse" r:blip="">
            <dgm:adjLst/>
          </dgm:shape>
          <dgm:presOf/>
        </dgm:layoutNode>
        <dgm:layoutNode name="ParentAccent6" styleLbl="alignNode1">
          <dgm:alg type="sp"/>
          <dgm:shape xmlns:r="http://schemas.openxmlformats.org/officeDocument/2006/relationships" type="ellipse" r:blip="">
            <dgm:adjLst/>
          </dgm:shape>
          <dgm:presOf/>
        </dgm:layoutNode>
        <dgm:layoutNode name="ParentAccent7" styleLbl="alignNode1">
          <dgm:alg type="sp"/>
          <dgm:shape xmlns:r="http://schemas.openxmlformats.org/officeDocument/2006/relationships" type="ellipse" r:blip="">
            <dgm:adjLst/>
          </dgm:shape>
          <dgm:presOf/>
        </dgm:layoutNode>
        <dgm:layoutNode name="ParentAccent8" styleLbl="alignNode1">
          <dgm:alg type="sp"/>
          <dgm:shape xmlns:r="http://schemas.openxmlformats.org/officeDocument/2006/relationships" type="ellipse" r:blip="">
            <dgm:adjLst/>
          </dgm:shape>
          <dgm:presOf/>
        </dgm:layoutNode>
        <dgm:layoutNode name="ParentAccent9" styleLbl="alignNode1">
          <dgm:alg type="sp"/>
          <dgm:shape xmlns:r="http://schemas.openxmlformats.org/officeDocument/2006/relationships" type="ellipse" r:blip="">
            <dgm:adjLst/>
          </dgm:shape>
          <dgm:presOf/>
        </dgm:layoutNode>
        <dgm:layoutNode name="ParentAccent10" styleLbl="alignNode1">
          <dgm:alg type="sp"/>
          <dgm:shape xmlns:r="http://schemas.openxmlformats.org/officeDocument/2006/relationships" type="ellipse" r:blip="">
            <dgm:adjLst/>
          </dgm:shape>
          <dgm:presOf/>
        </dgm:layoutNode>
        <dgm:layoutNode name="Parent" styleLbl="alignNode1">
          <dgm:varLst>
            <dgm:chMax val="5"/>
            <dgm:chPref val="3"/>
            <dgm:bulletEnabled val="1"/>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name="Name21" axis="ch" ptType="node" cnt="1">
          <dgm:layoutNode name="Child1Accent1" styleLbl="alignNode1">
            <dgm:alg type="sp"/>
            <dgm:shape xmlns:r="http://schemas.openxmlformats.org/officeDocument/2006/relationships" type="ellipse" r:blip="">
              <dgm:adjLst/>
            </dgm:shape>
            <dgm:presOf/>
          </dgm:layoutNode>
          <dgm:layoutNode name="Child1Accent2" styleLbl="alignNode1">
            <dgm:alg type="sp"/>
            <dgm:shape xmlns:r="http://schemas.openxmlformats.org/officeDocument/2006/relationships" type="ellipse" r:blip="">
              <dgm:adjLst/>
            </dgm:shape>
            <dgm:presOf/>
          </dgm:layoutNode>
          <dgm:layoutNode name="Child1Accent3" styleLbl="alignNode1">
            <dgm:alg type="sp"/>
            <dgm:shape xmlns:r="http://schemas.openxmlformats.org/officeDocument/2006/relationships" type="ellipse" r:blip="">
              <dgm:adjLst/>
            </dgm:shape>
            <dgm:presOf/>
          </dgm:layoutNode>
          <dgm:layoutNode name="Child1Accent4" styleLbl="alignNode1">
            <dgm:alg type="sp"/>
            <dgm:shape xmlns:r="http://schemas.openxmlformats.org/officeDocument/2006/relationships" type="ellipse" r:blip="">
              <dgm:adjLst/>
            </dgm:shape>
            <dgm:presOf/>
          </dgm:layoutNode>
          <dgm:layoutNode name="Child1Accent5" styleLbl="alignNode1">
            <dgm:alg type="sp"/>
            <dgm:shape xmlns:r="http://schemas.openxmlformats.org/officeDocument/2006/relationships" type="ellipse" r:blip="">
              <dgm:adjLst/>
            </dgm:shape>
            <dgm:presOf/>
          </dgm:layoutNode>
          <dgm:layoutNode name="Child1Accent6" styleLbl="alignNode1">
            <dgm:alg type="sp"/>
            <dgm:shape xmlns:r="http://schemas.openxmlformats.org/officeDocument/2006/relationships" type="ellipse" r:blip="">
              <dgm:adjLst/>
            </dgm:shape>
            <dgm:presOf/>
          </dgm:layoutNode>
          <dgm:layoutNode name="Child1Accent7" styleLbl="alignNode1">
            <dgm:alg type="sp"/>
            <dgm:shape xmlns:r="http://schemas.openxmlformats.org/officeDocument/2006/relationships" type="ellipse" r:blip="">
              <dgm:adjLst/>
            </dgm:shape>
            <dgm:presOf/>
          </dgm:layoutNode>
          <dgm:layoutNode name="Child1Accent8" styleLbl="alignNode1">
            <dgm:alg type="sp"/>
            <dgm:shape xmlns:r="http://schemas.openxmlformats.org/officeDocument/2006/relationships" type="ellipse" r:blip="">
              <dgm:adjLst/>
            </dgm:shape>
            <dgm:presOf/>
          </dgm:layoutNode>
          <dgm:layoutNode name="Child1Accent9" styleLbl="alignNode1">
            <dgm:alg type="sp"/>
            <dgm:shape xmlns:r="http://schemas.openxmlformats.org/officeDocument/2006/relationships" type="ellipse" r:blip="">
              <dgm:adjLst/>
            </dgm:shape>
            <dgm:presOf/>
          </dgm:layoutNode>
          <dgm:layoutNode name="Child1"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2" axis="ch" ptType="node" st="2" cnt="1">
          <dgm:layoutNode name="Child2Accent1" styleLbl="alignNode1">
            <dgm:alg type="sp"/>
            <dgm:shape xmlns:r="http://schemas.openxmlformats.org/officeDocument/2006/relationships" type="ellipse" r:blip="">
              <dgm:adjLst/>
            </dgm:shape>
            <dgm:presOf/>
          </dgm:layoutNode>
          <dgm:layoutNode name="Child2Accent2" styleLbl="alignNode1">
            <dgm:alg type="sp"/>
            <dgm:shape xmlns:r="http://schemas.openxmlformats.org/officeDocument/2006/relationships" type="ellipse" r:blip="">
              <dgm:adjLst/>
            </dgm:shape>
            <dgm:presOf/>
          </dgm:layoutNode>
          <dgm:layoutNode name="Child2Accent3" styleLbl="alignNode1">
            <dgm:alg type="sp"/>
            <dgm:shape xmlns:r="http://schemas.openxmlformats.org/officeDocument/2006/relationships" type="ellipse" r:blip="">
              <dgm:adjLst/>
            </dgm:shape>
            <dgm:presOf/>
          </dgm:layoutNode>
          <dgm:layoutNode name="Child2Accent4" styleLbl="alignNode1">
            <dgm:alg type="sp"/>
            <dgm:shape xmlns:r="http://schemas.openxmlformats.org/officeDocument/2006/relationships" type="ellipse" r:blip="">
              <dgm:adjLst/>
            </dgm:shape>
            <dgm:presOf/>
          </dgm:layoutNode>
          <dgm:layoutNode name="Child2Accent5" styleLbl="alignNode1">
            <dgm:alg type="sp"/>
            <dgm:shape xmlns:r="http://schemas.openxmlformats.org/officeDocument/2006/relationships" type="ellipse" r:blip="">
              <dgm:adjLst/>
            </dgm:shape>
            <dgm:presOf/>
          </dgm:layoutNode>
          <dgm:layoutNode name="Child2Accent6" styleLbl="alignNode1">
            <dgm:alg type="sp"/>
            <dgm:shape xmlns:r="http://schemas.openxmlformats.org/officeDocument/2006/relationships" type="ellipse" r:blip="">
              <dgm:adjLst/>
            </dgm:shape>
            <dgm:presOf/>
          </dgm:layoutNode>
          <dgm:layoutNode name="Child2Accent7" styleLbl="alignNode1">
            <dgm:alg type="sp"/>
            <dgm:shape xmlns:r="http://schemas.openxmlformats.org/officeDocument/2006/relationships" type="ellipse" r:blip="">
              <dgm:adjLst/>
            </dgm:shape>
            <dgm:presOf/>
          </dgm:layoutNode>
          <dgm:layoutNode name="Child2"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3" axis="ch" ptType="node" st="3" cnt="1">
          <dgm:layoutNode name="Child3Accent1" styleLbl="alignNode1">
            <dgm:alg type="sp"/>
            <dgm:shape xmlns:r="http://schemas.openxmlformats.org/officeDocument/2006/relationships" type="ellipse" r:blip="">
              <dgm:adjLst/>
            </dgm:shape>
            <dgm:presOf/>
          </dgm:layoutNode>
          <dgm:layoutNode name="Child3Accent2" styleLbl="alignNode1">
            <dgm:alg type="sp"/>
            <dgm:shape xmlns:r="http://schemas.openxmlformats.org/officeDocument/2006/relationships" type="ellipse" r:blip="">
              <dgm:adjLst/>
            </dgm:shape>
            <dgm:presOf/>
          </dgm:layoutNode>
          <dgm:layoutNode name="Child3Accent3" styleLbl="alignNode1">
            <dgm:alg type="sp"/>
            <dgm:shape xmlns:r="http://schemas.openxmlformats.org/officeDocument/2006/relationships" type="ellipse" r:blip="">
              <dgm:adjLst/>
            </dgm:shape>
            <dgm:presOf/>
          </dgm:layoutNode>
          <dgm:layoutNode name="Child3Accent4" styleLbl="alignNode1">
            <dgm:alg type="sp"/>
            <dgm:shape xmlns:r="http://schemas.openxmlformats.org/officeDocument/2006/relationships" type="ellipse" r:blip="">
              <dgm:adjLst/>
            </dgm:shape>
            <dgm:presOf/>
          </dgm:layoutNode>
          <dgm:layoutNode name="Child3Accent5" styleLbl="alignNode1">
            <dgm:alg type="sp"/>
            <dgm:shape xmlns:r="http://schemas.openxmlformats.org/officeDocument/2006/relationships" type="ellipse" r:blip="">
              <dgm:adjLst/>
            </dgm:shape>
            <dgm:presOf/>
          </dgm:layoutNode>
          <dgm:layoutNode name="Child3Accent6" styleLbl="alignNode1">
            <dgm:alg type="sp"/>
            <dgm:shape xmlns:r="http://schemas.openxmlformats.org/officeDocument/2006/relationships" type="ellipse" r:blip="">
              <dgm:adjLst/>
            </dgm:shape>
            <dgm:presOf/>
          </dgm:layoutNode>
          <dgm:layoutNode name="Child3Accent7" styleLbl="alignNode1">
            <dgm:alg type="sp"/>
            <dgm:shape xmlns:r="http://schemas.openxmlformats.org/officeDocument/2006/relationships" type="ellipse" r:blip="">
              <dgm:adjLst/>
            </dgm:shape>
            <dgm:presOf/>
          </dgm:layoutNode>
          <dgm:layoutNode name="Child3"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4" axis="ch" ptType="node" st="4" cnt="1">
          <dgm:layoutNode name="Child4Accent1" styleLbl="alignNode1">
            <dgm:alg type="sp"/>
            <dgm:shape xmlns:r="http://schemas.openxmlformats.org/officeDocument/2006/relationships" type="ellipse" r:blip="">
              <dgm:adjLst/>
            </dgm:shape>
            <dgm:presOf/>
          </dgm:layoutNode>
          <dgm:layoutNode name="Child4Accent2" styleLbl="alignNode1">
            <dgm:alg type="sp"/>
            <dgm:shape xmlns:r="http://schemas.openxmlformats.org/officeDocument/2006/relationships" type="ellipse" r:blip="">
              <dgm:adjLst/>
            </dgm:shape>
            <dgm:presOf/>
          </dgm:layoutNode>
          <dgm:layoutNode name="Child4Accent3" styleLbl="alignNode1">
            <dgm:alg type="sp"/>
            <dgm:shape xmlns:r="http://schemas.openxmlformats.org/officeDocument/2006/relationships" type="ellipse" r:blip="">
              <dgm:adjLst/>
            </dgm:shape>
            <dgm:presOf/>
          </dgm:layoutNode>
          <dgm:layoutNode name="Child4Accent4" styleLbl="alignNode1">
            <dgm:alg type="sp"/>
            <dgm:shape xmlns:r="http://schemas.openxmlformats.org/officeDocument/2006/relationships" type="ellipse" r:blip="">
              <dgm:adjLst/>
            </dgm:shape>
            <dgm:presOf/>
          </dgm:layoutNode>
          <dgm:layoutNode name="Child4Accent5" styleLbl="alignNode1">
            <dgm:alg type="sp"/>
            <dgm:shape xmlns:r="http://schemas.openxmlformats.org/officeDocument/2006/relationships" type="ellipse" r:blip="">
              <dgm:adjLst/>
            </dgm:shape>
            <dgm:presOf/>
          </dgm:layoutNode>
          <dgm:layoutNode name="Child4Accent6" styleLbl="alignNode1">
            <dgm:alg type="sp"/>
            <dgm:shape xmlns:r="http://schemas.openxmlformats.org/officeDocument/2006/relationships" type="ellipse" r:blip="">
              <dgm:adjLst/>
            </dgm:shape>
            <dgm:presOf/>
          </dgm:layoutNode>
          <dgm:layoutNode name="Child4Accent7" styleLbl="alignNode1">
            <dgm:alg type="sp"/>
            <dgm:shape xmlns:r="http://schemas.openxmlformats.org/officeDocument/2006/relationships" type="ellipse" r:blip="">
              <dgm:adjLst/>
            </dgm:shape>
            <dgm:presOf/>
          </dgm:layoutNode>
          <dgm:layoutNode name="Child4Accent8" styleLbl="alignNode1">
            <dgm:alg type="sp"/>
            <dgm:shape xmlns:r="http://schemas.openxmlformats.org/officeDocument/2006/relationships" type="ellipse" r:blip="">
              <dgm:adjLst/>
            </dgm:shape>
            <dgm:presOf/>
          </dgm:layoutNode>
          <dgm:layoutNode name="Child4"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5" axis="ch" ptType="node" st="5" cnt="1">
          <dgm:layoutNode name="Child5Accent1" styleLbl="alignNode1">
            <dgm:alg type="sp"/>
            <dgm:shape xmlns:r="http://schemas.openxmlformats.org/officeDocument/2006/relationships" type="ellipse" r:blip="">
              <dgm:adjLst/>
            </dgm:shape>
            <dgm:presOf/>
          </dgm:layoutNode>
          <dgm:layoutNode name="Child5Accent2" styleLbl="alignNode1">
            <dgm:alg type="sp"/>
            <dgm:shape xmlns:r="http://schemas.openxmlformats.org/officeDocument/2006/relationships" type="ellipse" r:blip="">
              <dgm:adjLst/>
            </dgm:shape>
            <dgm:presOf/>
          </dgm:layoutNode>
          <dgm:layoutNode name="Child5Accent3" styleLbl="alignNode1">
            <dgm:alg type="sp"/>
            <dgm:shape xmlns:r="http://schemas.openxmlformats.org/officeDocument/2006/relationships" type="ellipse" r:blip="">
              <dgm:adjLst/>
            </dgm:shape>
            <dgm:presOf/>
          </dgm:layoutNode>
          <dgm:layoutNode name="Child5Accent4" styleLbl="alignNode1">
            <dgm:alg type="sp"/>
            <dgm:shape xmlns:r="http://schemas.openxmlformats.org/officeDocument/2006/relationships" type="ellipse" r:blip="">
              <dgm:adjLst/>
            </dgm:shape>
            <dgm:presOf/>
          </dgm:layoutNode>
          <dgm:layoutNode name="Child5Accent5" styleLbl="alignNode1">
            <dgm:alg type="sp"/>
            <dgm:shape xmlns:r="http://schemas.openxmlformats.org/officeDocument/2006/relationships" type="ellipse" r:blip="">
              <dgm:adjLst/>
            </dgm:shape>
            <dgm:presOf/>
          </dgm:layoutNode>
          <dgm:layoutNode name="Child5Accent6" styleLbl="alignNode1">
            <dgm:alg type="sp"/>
            <dgm:shape xmlns:r="http://schemas.openxmlformats.org/officeDocument/2006/relationships" type="ellipse" r:blip="">
              <dgm:adjLst/>
            </dgm:shape>
            <dgm:presOf/>
          </dgm:layoutNode>
          <dgm:layoutNode name="Child5Accent7" styleLbl="alignNode1">
            <dgm:alg type="sp"/>
            <dgm:shape xmlns:r="http://schemas.openxmlformats.org/officeDocument/2006/relationships" type="ellipse" r:blip="">
              <dgm:adjLst/>
            </dgm:shape>
            <dgm:presOf/>
          </dgm:layoutNode>
          <dgm:layoutNode name="Child5Accent8" styleLbl="alignNode1">
            <dgm:alg type="sp"/>
            <dgm:shape xmlns:r="http://schemas.openxmlformats.org/officeDocument/2006/relationships" type="ellipse" r:blip="">
              <dgm:adjLst/>
            </dgm:shape>
            <dgm:presOf/>
          </dgm:layoutNode>
          <dgm:layoutNode name="Child5Accent9" styleLbl="alignNode1">
            <dgm:alg type="sp"/>
            <dgm:shape xmlns:r="http://schemas.openxmlformats.org/officeDocument/2006/relationships" type="ellipse" r:blip="">
              <dgm:adjLst/>
            </dgm:shape>
            <dgm:presOf/>
          </dgm:layoutNode>
          <dgm:layoutNode name="Child5"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7762" name="Rectangle 2"/>
          <p:cNvSpPr>
            <a:spLocks noGrp="1" noChangeArrowheads="1"/>
          </p:cNvSpPr>
          <p:nvPr>
            <p:ph type="hdr" sz="quarter"/>
          </p:nvPr>
        </p:nvSpPr>
        <p:spPr bwMode="auto">
          <a:xfrm>
            <a:off x="0" y="0"/>
            <a:ext cx="297180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18" tIns="46409" rIns="92818" bIns="46409" numCol="1" anchor="t" anchorCtr="0" compatLnSpc="1">
            <a:prstTxWarp prst="textNoShape">
              <a:avLst/>
            </a:prstTxWarp>
          </a:bodyPr>
          <a:lstStyle>
            <a:lvl1pPr algn="l" eaLnBrk="1" hangingPunct="1">
              <a:defRPr sz="1200"/>
            </a:lvl1pPr>
          </a:lstStyle>
          <a:p>
            <a:pPr>
              <a:defRPr/>
            </a:pPr>
            <a:endParaRPr lang="en-US"/>
          </a:p>
        </p:txBody>
      </p:sp>
      <p:sp>
        <p:nvSpPr>
          <p:cNvPr id="117763" name="Rectangle 3"/>
          <p:cNvSpPr>
            <a:spLocks noGrp="1" noChangeArrowheads="1"/>
          </p:cNvSpPr>
          <p:nvPr>
            <p:ph type="dt" sz="quarter" idx="1"/>
          </p:nvPr>
        </p:nvSpPr>
        <p:spPr bwMode="auto">
          <a:xfrm>
            <a:off x="3885010" y="0"/>
            <a:ext cx="297180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18" tIns="46409" rIns="92818" bIns="46409" numCol="1" anchor="t" anchorCtr="0" compatLnSpc="1">
            <a:prstTxWarp prst="textNoShape">
              <a:avLst/>
            </a:prstTxWarp>
          </a:bodyPr>
          <a:lstStyle>
            <a:lvl1pPr algn="r" eaLnBrk="1" hangingPunct="1">
              <a:defRPr sz="1200"/>
            </a:lvl1pPr>
          </a:lstStyle>
          <a:p>
            <a:pPr>
              <a:defRPr/>
            </a:pPr>
            <a:endParaRPr lang="en-US"/>
          </a:p>
        </p:txBody>
      </p:sp>
      <p:sp>
        <p:nvSpPr>
          <p:cNvPr id="117764" name="Rectangle 4"/>
          <p:cNvSpPr>
            <a:spLocks noGrp="1" noChangeArrowheads="1"/>
          </p:cNvSpPr>
          <p:nvPr>
            <p:ph type="ftr" sz="quarter" idx="2"/>
          </p:nvPr>
        </p:nvSpPr>
        <p:spPr bwMode="auto">
          <a:xfrm>
            <a:off x="0" y="8829429"/>
            <a:ext cx="297180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18" tIns="46409" rIns="92818" bIns="46409" numCol="1" anchor="b" anchorCtr="0" compatLnSpc="1">
            <a:prstTxWarp prst="textNoShape">
              <a:avLst/>
            </a:prstTxWarp>
          </a:bodyPr>
          <a:lstStyle>
            <a:lvl1pPr algn="l" eaLnBrk="1" hangingPunct="1">
              <a:defRPr sz="1200"/>
            </a:lvl1pPr>
          </a:lstStyle>
          <a:p>
            <a:pPr>
              <a:defRPr/>
            </a:pPr>
            <a:endParaRPr lang="en-US"/>
          </a:p>
        </p:txBody>
      </p:sp>
      <p:sp>
        <p:nvSpPr>
          <p:cNvPr id="117765" name="Rectangle 5"/>
          <p:cNvSpPr>
            <a:spLocks noGrp="1" noChangeArrowheads="1"/>
          </p:cNvSpPr>
          <p:nvPr>
            <p:ph type="sldNum" sz="quarter" idx="3"/>
          </p:nvPr>
        </p:nvSpPr>
        <p:spPr bwMode="auto">
          <a:xfrm>
            <a:off x="3885010" y="8829429"/>
            <a:ext cx="297180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18" tIns="46409" rIns="92818" bIns="46409" numCol="1" anchor="b" anchorCtr="0" compatLnSpc="1">
            <a:prstTxWarp prst="textNoShape">
              <a:avLst/>
            </a:prstTxWarp>
          </a:bodyPr>
          <a:lstStyle>
            <a:lvl1pPr algn="r" eaLnBrk="1" hangingPunct="1">
              <a:defRPr sz="1200"/>
            </a:lvl1pPr>
          </a:lstStyle>
          <a:p>
            <a:pPr>
              <a:defRPr/>
            </a:pPr>
            <a:fld id="{51A96ABD-362C-40A8-956F-2F924AEA8719}" type="slidenum">
              <a:rPr lang="en-US"/>
              <a:pPr>
                <a:defRPr/>
              </a:pPr>
              <a:t>‹#›</a:t>
            </a:fld>
            <a:endParaRPr lang="en-US"/>
          </a:p>
        </p:txBody>
      </p:sp>
    </p:spTree>
    <p:extLst>
      <p:ext uri="{BB962C8B-B14F-4D97-AF65-F5344CB8AC3E}">
        <p14:creationId xmlns:p14="http://schemas.microsoft.com/office/powerpoint/2010/main" val="2842141628"/>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3T15:51:51.207"/>
    </inkml:context>
    <inkml:brush xml:id="br0">
      <inkml:brushProperty name="width" value="0.06667" units="cm"/>
      <inkml:brushProperty name="height" value="0.06667" units="cm"/>
    </inkml:brush>
  </inkml:definitions>
  <inkml:traceGroup>
    <inkml:annotationXML>
      <emma:emma xmlns:emma="http://www.w3.org/2003/04/emma" version="1.0">
        <emma:interpretation id="{AF019BE6-D2E8-4692-9B9C-60522A351DF8}" emma:medium="tactile" emma:mode="ink">
          <msink:context xmlns:msink="http://schemas.microsoft.com/ink/2010/main" type="writingRegion" rotatedBoundingBox="4386,6149 4487,6149 4487,6253 4386,6253"/>
        </emma:interpretation>
      </emma:emma>
    </inkml:annotationXML>
    <inkml:traceGroup>
      <inkml:annotationXML>
        <emma:emma xmlns:emma="http://www.w3.org/2003/04/emma" version="1.0">
          <emma:interpretation id="{F573E9CC-EB46-4C3C-9CCE-FD46D00160EE}" emma:medium="tactile" emma:mode="ink">
            <msink:context xmlns:msink="http://schemas.microsoft.com/ink/2010/main" type="paragraph" rotatedBoundingBox="4386,6149 4487,6149 4487,6253 4386,6253" alignmentLevel="1"/>
          </emma:interpretation>
        </emma:emma>
      </inkml:annotationXML>
      <inkml:traceGroup>
        <inkml:annotationXML>
          <emma:emma xmlns:emma="http://www.w3.org/2003/04/emma" version="1.0">
            <emma:interpretation id="{DCEF0936-FF29-4E1F-82B2-D37EC8FDEB39}" emma:medium="tactile" emma:mode="ink">
              <msink:context xmlns:msink="http://schemas.microsoft.com/ink/2010/main" type="line" rotatedBoundingBox="4386,6149 4487,6149 4487,6253 4386,6253"/>
            </emma:interpretation>
          </emma:emma>
        </inkml:annotationXML>
        <inkml:traceGroup>
          <inkml:annotationXML>
            <emma:emma xmlns:emma="http://www.w3.org/2003/04/emma" version="1.0">
              <emma:interpretation id="{AEB8972D-2134-42D6-91C7-0477F4534D67}" emma:medium="tactile" emma:mode="ink">
                <msink:context xmlns:msink="http://schemas.microsoft.com/ink/2010/main" type="inkWord" rotatedBoundingBox="4386,6149 4487,6149 4487,6253 4386,6253"/>
              </emma:interpretation>
              <emma:one-of disjunction-type="recognition" id="oneOf0">
                <emma:interpretation id="interp0" emma:lang="en-US" emma:confidence="0">
                  <emma:literal>\</emma:literal>
                </emma:interpretation>
                <emma:interpretation id="interp1" emma:lang="en-US" emma:confidence="0">
                  <emma:literal>|</emma:literal>
                </emma:interpretation>
                <emma:interpretation id="interp2" emma:lang="en-US" emma:confidence="0">
                  <emma:literal>'</emma:literal>
                </emma:interpretation>
                <emma:interpretation id="interp3" emma:lang="en-US" emma:confidence="0">
                  <emma:literal>I</emma:literal>
                </emma:interpretation>
                <emma:interpretation id="interp4" emma:lang="en-US" emma:confidence="0">
                  <emma:literal>`</emma:literal>
                </emma:interpretation>
              </emma:one-of>
            </emma:emma>
          </inkml:annotationXML>
          <inkml:trace contextRef="#ctx0" brushRef="#br0">9788 6444 13824,'0'-30'5183,"9"30"-2815,0 9-2752,-2-3 768,11 9-2304,-3 7-768,1 9-2687,11-10-1057</inkml:trace>
        </inkml:traceGroup>
      </inkml:traceGroup>
    </inkml:traceGroup>
  </inkml:traceGroup>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3T15:51:52.502"/>
    </inkml:context>
    <inkml:brush xml:id="br0">
      <inkml:brushProperty name="width" value="0.06667" units="cm"/>
      <inkml:brushProperty name="height" value="0.06667" units="cm"/>
    </inkml:brush>
  </inkml:definitions>
  <inkml:traceGroup>
    <inkml:annotationXML>
      <emma:emma xmlns:emma="http://www.w3.org/2003/04/emma" version="1.0">
        <emma:interpretation id="{07281168-BFAF-4091-AC95-BF9FFF1B9968}" emma:medium="tactile" emma:mode="ink">
          <msink:context xmlns:msink="http://schemas.microsoft.com/ink/2010/main" type="writingRegion" rotatedBoundingBox="12298,2234 12313,2234 12313,2286 12298,2286"/>
        </emma:interpretation>
      </emma:emma>
    </inkml:annotationXML>
    <inkml:traceGroup>
      <inkml:annotationXML>
        <emma:emma xmlns:emma="http://www.w3.org/2003/04/emma" version="1.0">
          <emma:interpretation id="{0AF4ABEE-B437-4C42-A6C3-5D07B0968E86}" emma:medium="tactile" emma:mode="ink">
            <msink:context xmlns:msink="http://schemas.microsoft.com/ink/2010/main" type="paragraph" rotatedBoundingBox="12298,2234 12313,2234 12313,2286 12298,2286" alignmentLevel="1"/>
          </emma:interpretation>
        </emma:emma>
      </inkml:annotationXML>
      <inkml:traceGroup>
        <inkml:annotationXML>
          <emma:emma xmlns:emma="http://www.w3.org/2003/04/emma" version="1.0">
            <emma:interpretation id="{CD9CF7C7-2313-4B2F-B8C9-C71B04959B37}" emma:medium="tactile" emma:mode="ink">
              <msink:context xmlns:msink="http://schemas.microsoft.com/ink/2010/main" type="line" rotatedBoundingBox="12298,2234 12313,2234 12313,2286 12298,2286"/>
            </emma:interpretation>
          </emma:emma>
        </inkml:annotationXML>
        <inkml:traceGroup>
          <inkml:annotationXML>
            <emma:emma xmlns:emma="http://www.w3.org/2003/04/emma" version="1.0">
              <emma:interpretation id="{B36EE039-798F-4F9F-A757-7AE460CF137C}" emma:medium="tactile" emma:mode="ink">
                <msink:context xmlns:msink="http://schemas.microsoft.com/ink/2010/main" type="inkWord" rotatedBoundingBox="12298,2234 12313,2234 12313,2286 12298,2286"/>
              </emma:interpretation>
              <emma:one-of disjunction-type="recognition" id="oneOf0">
                <emma:interpretation id="interp0" emma:lang="en-US" emma:confidence="0">
                  <emma:literal>•</emma:literal>
                </emma:interpretation>
                <emma:interpretation id="interp1" emma:lang="en-US" emma:confidence="0">
                  <emma:literal>p</emma:literal>
                </emma:interpretation>
                <emma:interpretation id="interp2" emma:lang="en-US" emma:confidence="0">
                  <emma:literal>M</emma:literal>
                </emma:interpretation>
                <emma:interpretation id="interp3" emma:lang="en-US" emma:confidence="0">
                  <emma:literal>P</emma:literal>
                </emma:interpretation>
                <emma:interpretation id="interp4" emma:lang="en-US" emma:confidence="0">
                  <emma:literal>1</emma:literal>
                </emma:interpretation>
              </emma:one-of>
            </emma:emma>
          </inkml:annotationXML>
          <inkml:trace contextRef="#ctx0" brushRef="#br0">17701 2550 16511,'15'-52'6144,"-15"52"-3328,0 0-3008,0 0 1056,0 0-3968,0 21-1536</inkml:trace>
        </inkml:traceGroup>
      </inkml:traceGroup>
    </inkml:traceGroup>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18" tIns="46409" rIns="92818" bIns="46409" numCol="1" anchor="t" anchorCtr="0" compatLnSpc="1">
            <a:prstTxWarp prst="textNoShape">
              <a:avLst/>
            </a:prstTxWarp>
          </a:bodyPr>
          <a:lstStyle>
            <a:lvl1pPr algn="l" eaLnBrk="1" hangingPunct="1">
              <a:defRPr sz="1200"/>
            </a:lvl1pPr>
          </a:lstStyle>
          <a:p>
            <a:pPr>
              <a:defRPr/>
            </a:pPr>
            <a:endParaRPr lang="en-US"/>
          </a:p>
        </p:txBody>
      </p:sp>
      <p:sp>
        <p:nvSpPr>
          <p:cNvPr id="3075" name="Rectangle 3"/>
          <p:cNvSpPr>
            <a:spLocks noGrp="1" noChangeArrowheads="1"/>
          </p:cNvSpPr>
          <p:nvPr>
            <p:ph type="dt" idx="1"/>
          </p:nvPr>
        </p:nvSpPr>
        <p:spPr bwMode="auto">
          <a:xfrm>
            <a:off x="3885010" y="0"/>
            <a:ext cx="297180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18" tIns="46409" rIns="92818" bIns="46409" numCol="1" anchor="t" anchorCtr="0" compatLnSpc="1">
            <a:prstTxWarp prst="textNoShape">
              <a:avLst/>
            </a:prstTxWarp>
          </a:bodyPr>
          <a:lstStyle>
            <a:lvl1pPr algn="r" eaLnBrk="1" hangingPunct="1">
              <a:defRPr sz="1200"/>
            </a:lvl1pPr>
          </a:lstStyle>
          <a:p>
            <a:pPr>
              <a:defRPr/>
            </a:pPr>
            <a:endParaRPr lang="en-US"/>
          </a:p>
        </p:txBody>
      </p:sp>
      <p:sp>
        <p:nvSpPr>
          <p:cNvPr id="54276" name="Rectangle 4"/>
          <p:cNvSpPr>
            <a:spLocks noGrp="1" noRot="1" noChangeAspect="1" noChangeArrowheads="1" noTextEdit="1"/>
          </p:cNvSpPr>
          <p:nvPr>
            <p:ph type="sldImg" idx="2"/>
          </p:nvPr>
        </p:nvSpPr>
        <p:spPr bwMode="auto">
          <a:xfrm>
            <a:off x="1106488" y="696913"/>
            <a:ext cx="4646612"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415791"/>
            <a:ext cx="548640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18" tIns="46409" rIns="92818" bIns="46409" numCol="1" anchor="t" anchorCtr="0" compatLnSpc="1">
            <a:prstTxWarp prst="textNoShape">
              <a:avLst/>
            </a:prstTxWarp>
          </a:bodyPr>
          <a:lstStyle/>
          <a:p>
            <a:pPr lvl="0"/>
            <a:r>
              <a:rPr lang="en-US" noProof="0" dirty="0"/>
              <a:t>Click to edit </a:t>
            </a:r>
            <a:r>
              <a:rPr lang="en-US" noProof="0" dirty="0" err="1"/>
              <a:t>stesttext</a:t>
            </a:r>
            <a:r>
              <a:rPr lang="en-US" noProof="0" dirty="0"/>
              <a: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078" name="Rectangle 6"/>
          <p:cNvSpPr>
            <a:spLocks noGrp="1" noChangeArrowheads="1"/>
          </p:cNvSpPr>
          <p:nvPr>
            <p:ph type="ftr" sz="quarter" idx="4"/>
          </p:nvPr>
        </p:nvSpPr>
        <p:spPr bwMode="auto">
          <a:xfrm>
            <a:off x="0" y="8829429"/>
            <a:ext cx="297180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18" tIns="46409" rIns="92818" bIns="46409" numCol="1" anchor="b" anchorCtr="0" compatLnSpc="1">
            <a:prstTxWarp prst="textNoShape">
              <a:avLst/>
            </a:prstTxWarp>
          </a:bodyPr>
          <a:lstStyle>
            <a:lvl1pPr algn="l" eaLnBrk="1" hangingPunct="1">
              <a:defRPr sz="1200"/>
            </a:lvl1pPr>
          </a:lstStyle>
          <a:p>
            <a:pPr>
              <a:defRPr/>
            </a:pPr>
            <a:endParaRPr lang="en-US"/>
          </a:p>
        </p:txBody>
      </p:sp>
      <p:sp>
        <p:nvSpPr>
          <p:cNvPr id="3079" name="Rectangle 7"/>
          <p:cNvSpPr>
            <a:spLocks noGrp="1" noChangeArrowheads="1"/>
          </p:cNvSpPr>
          <p:nvPr>
            <p:ph type="sldNum" sz="quarter" idx="5"/>
          </p:nvPr>
        </p:nvSpPr>
        <p:spPr bwMode="auto">
          <a:xfrm>
            <a:off x="3885010" y="8829429"/>
            <a:ext cx="297180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18" tIns="46409" rIns="92818" bIns="46409" numCol="1" anchor="b" anchorCtr="0" compatLnSpc="1">
            <a:prstTxWarp prst="textNoShape">
              <a:avLst/>
            </a:prstTxWarp>
          </a:bodyPr>
          <a:lstStyle>
            <a:lvl1pPr algn="r" eaLnBrk="1" hangingPunct="1">
              <a:defRPr sz="1200"/>
            </a:lvl1pPr>
          </a:lstStyle>
          <a:p>
            <a:pPr>
              <a:defRPr/>
            </a:pPr>
            <a:fld id="{AC50B910-62FD-4B97-8DBF-5C39F0EFA5BE}" type="slidenum">
              <a:rPr lang="en-US"/>
              <a:pPr>
                <a:defRPr/>
              </a:pPr>
              <a:t>‹#›</a:t>
            </a:fld>
            <a:endParaRPr lang="en-US"/>
          </a:p>
        </p:txBody>
      </p:sp>
    </p:spTree>
    <p:extLst>
      <p:ext uri="{BB962C8B-B14F-4D97-AF65-F5344CB8AC3E}">
        <p14:creationId xmlns:p14="http://schemas.microsoft.com/office/powerpoint/2010/main" val="349346230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54149" indent="-290057" eaLnBrk="0" hangingPunct="0">
              <a:defRPr>
                <a:solidFill>
                  <a:schemeClr val="tx1"/>
                </a:solidFill>
                <a:latin typeface="Arial" charset="0"/>
              </a:defRPr>
            </a:lvl2pPr>
            <a:lvl3pPr marL="1160230" indent="-232046" eaLnBrk="0" hangingPunct="0">
              <a:defRPr>
                <a:solidFill>
                  <a:schemeClr val="tx1"/>
                </a:solidFill>
                <a:latin typeface="Arial" charset="0"/>
              </a:defRPr>
            </a:lvl3pPr>
            <a:lvl4pPr marL="1624321" indent="-232046" eaLnBrk="0" hangingPunct="0">
              <a:defRPr>
                <a:solidFill>
                  <a:schemeClr val="tx1"/>
                </a:solidFill>
                <a:latin typeface="Arial" charset="0"/>
              </a:defRPr>
            </a:lvl4pPr>
            <a:lvl5pPr marL="2088412" indent="-232046" eaLnBrk="0" hangingPunct="0">
              <a:defRPr>
                <a:solidFill>
                  <a:schemeClr val="tx1"/>
                </a:solidFill>
                <a:latin typeface="Arial" charset="0"/>
              </a:defRPr>
            </a:lvl5pPr>
            <a:lvl6pPr marL="2552505" indent="-232046" eaLnBrk="0" fontAlgn="base" hangingPunct="0">
              <a:spcBef>
                <a:spcPct val="0"/>
              </a:spcBef>
              <a:spcAft>
                <a:spcPct val="0"/>
              </a:spcAft>
              <a:defRPr>
                <a:solidFill>
                  <a:schemeClr val="tx1"/>
                </a:solidFill>
                <a:latin typeface="Arial" charset="0"/>
              </a:defRPr>
            </a:lvl6pPr>
            <a:lvl7pPr marL="3016596" indent="-232046" eaLnBrk="0" fontAlgn="base" hangingPunct="0">
              <a:spcBef>
                <a:spcPct val="0"/>
              </a:spcBef>
              <a:spcAft>
                <a:spcPct val="0"/>
              </a:spcAft>
              <a:defRPr>
                <a:solidFill>
                  <a:schemeClr val="tx1"/>
                </a:solidFill>
                <a:latin typeface="Arial" charset="0"/>
              </a:defRPr>
            </a:lvl7pPr>
            <a:lvl8pPr marL="3480689" indent="-232046" eaLnBrk="0" fontAlgn="base" hangingPunct="0">
              <a:spcBef>
                <a:spcPct val="0"/>
              </a:spcBef>
              <a:spcAft>
                <a:spcPct val="0"/>
              </a:spcAft>
              <a:defRPr>
                <a:solidFill>
                  <a:schemeClr val="tx1"/>
                </a:solidFill>
                <a:latin typeface="Arial" charset="0"/>
              </a:defRPr>
            </a:lvl8pPr>
            <a:lvl9pPr marL="3944780" indent="-232046" eaLnBrk="0" fontAlgn="base" hangingPunct="0">
              <a:spcBef>
                <a:spcPct val="0"/>
              </a:spcBef>
              <a:spcAft>
                <a:spcPct val="0"/>
              </a:spcAft>
              <a:defRPr>
                <a:solidFill>
                  <a:schemeClr val="tx1"/>
                </a:solidFill>
                <a:latin typeface="Arial" charset="0"/>
              </a:defRPr>
            </a:lvl9pPr>
          </a:lstStyle>
          <a:p>
            <a:pPr eaLnBrk="1" hangingPunct="1"/>
            <a:fld id="{4359962E-7D41-43EA-928E-86878B628D7E}" type="slidenum">
              <a:rPr lang="en-US" smtClean="0"/>
              <a:pPr eaLnBrk="1" hangingPunct="1"/>
              <a:t>1</a:t>
            </a:fld>
            <a:endParaRPr lang="en-US" dirty="0"/>
          </a:p>
        </p:txBody>
      </p:sp>
      <p:sp>
        <p:nvSpPr>
          <p:cNvPr id="55299" name="Rectangle 2"/>
          <p:cNvSpPr>
            <a:spLocks noGrp="1" noRot="1" noChangeAspect="1" noChangeArrowheads="1" noTextEdit="1"/>
          </p:cNvSpPr>
          <p:nvPr>
            <p:ph type="sldImg"/>
          </p:nvPr>
        </p:nvSpPr>
        <p:spPr>
          <a:xfrm>
            <a:off x="655638" y="696913"/>
            <a:ext cx="2774950" cy="2081212"/>
          </a:xfrm>
          <a:ln/>
        </p:spPr>
      </p:sp>
      <p:sp>
        <p:nvSpPr>
          <p:cNvPr id="55300" name="Rectangle 3"/>
          <p:cNvSpPr>
            <a:spLocks noGrp="1" noChangeArrowheads="1"/>
          </p:cNvSpPr>
          <p:nvPr>
            <p:ph type="body" idx="1"/>
          </p:nvPr>
        </p:nvSpPr>
        <p:spPr>
          <a:xfrm>
            <a:off x="685800" y="2895600"/>
            <a:ext cx="5486400" cy="4183380"/>
          </a:xfrm>
          <a:noFill/>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[I would like to welcome you to this presentation. Our</a:t>
            </a:r>
            <a:r>
              <a:rPr lang="en-US" baseline="0" dirty="0"/>
              <a:t> topic is Spirit-Directed Education: A New Approach – Part 1. The content of this PowerPoint presentation was first presented at the </a:t>
            </a:r>
            <a:r>
              <a:rPr lang="en-US" dirty="0"/>
              <a:t>National School of Christian Schools and Educators Obed. ]</a:t>
            </a:r>
          </a:p>
          <a:p>
            <a:pPr eaLnBrk="1" hangingPunct="1"/>
            <a:endParaRPr lang="es-ES" dirty="0"/>
          </a:p>
          <a:p>
            <a:pPr lvl="1" eaLnBrk="1" hangingPunct="1"/>
            <a:r>
              <a:rPr lang="es-ES" dirty="0"/>
              <a:t>Me gustaría darles la bienvenida a esta presentación. Nuestro tema es la educación dirigida por el Espíritu: un nuevo enfoque - Parte 1. El contenido de esta presentación en PowerPoint fue presentado por primera vez en la Escuela Nacional de Escuelas Cristianas y Educadores Obed.</a:t>
            </a:r>
          </a:p>
          <a:p>
            <a:pPr eaLnBrk="1" hangingPunct="1"/>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[To f</a:t>
            </a:r>
            <a:r>
              <a:rPr lang="en-US" sz="1000" baseline="0" dirty="0"/>
              <a:t>ully understand spirit-directed education one must </a:t>
            </a:r>
            <a:r>
              <a:rPr lang="en-US" sz="1000" dirty="0"/>
              <a:t>4) </a:t>
            </a:r>
            <a:r>
              <a:rPr lang="en-US" sz="1000" b="1" dirty="0"/>
              <a:t>understand God’s plan of redemption.]</a:t>
            </a:r>
          </a:p>
          <a:p>
            <a:endParaRPr lang="en-US" sz="1000" b="1" dirty="0"/>
          </a:p>
          <a:p>
            <a:pPr lvl="1"/>
            <a:r>
              <a:rPr lang="es-ES" sz="1000" b="0" dirty="0"/>
              <a:t>Para comprender plenamente la educación</a:t>
            </a:r>
            <a:r>
              <a:rPr lang="es-ES" sz="1000" b="0" baseline="0" dirty="0"/>
              <a:t> </a:t>
            </a:r>
            <a:r>
              <a:rPr lang="es-ES" sz="1000" b="0" dirty="0"/>
              <a:t>dirigida por el espíritu es necesario 4) </a:t>
            </a:r>
            <a:r>
              <a:rPr lang="es-ES" sz="1000" b="1" dirty="0"/>
              <a:t>entender el plan de redención de Dios.</a:t>
            </a:r>
          </a:p>
          <a:p>
            <a:pPr lvl="1"/>
            <a:endParaRPr lang="es-ES" sz="1000" b="1" dirty="0"/>
          </a:p>
          <a:p>
            <a:pPr marL="285750" lvl="0" indent="-285750">
              <a:buFont typeface="Arial" panose="020B0604020202020204" pitchFamily="34" charset="0"/>
              <a:buChar char="•"/>
            </a:pPr>
            <a:r>
              <a:rPr lang="en-US" sz="1000" dirty="0"/>
              <a:t>[Man's becomes a NEW CREATION. (1 Cor. 2:11)</a:t>
            </a:r>
          </a:p>
          <a:p>
            <a:pPr marL="285750" lvl="0" indent="-285750">
              <a:buFont typeface="Arial" panose="020B0604020202020204" pitchFamily="34" charset="0"/>
              <a:buChar char="•"/>
            </a:pPr>
            <a:r>
              <a:rPr lang="en-US" sz="1000" dirty="0"/>
              <a:t>Man was morally restored to image of God. (Col. 3:9-10)</a:t>
            </a:r>
          </a:p>
          <a:p>
            <a:pPr marL="285750" lvl="0" indent="-285750">
              <a:buFont typeface="Arial" panose="020B0604020202020204" pitchFamily="34" charset="0"/>
              <a:buChar char="•"/>
            </a:pPr>
            <a:r>
              <a:rPr lang="en-US" sz="1000" dirty="0"/>
              <a:t>Man was given a new heart. (Eph. 4:23-25)</a:t>
            </a:r>
          </a:p>
          <a:p>
            <a:pPr marL="285750" lvl="0" indent="-285750">
              <a:buFont typeface="Arial" panose="020B0604020202020204" pitchFamily="34" charset="0"/>
              <a:buChar char="•"/>
            </a:pPr>
            <a:r>
              <a:rPr lang="en-US" sz="1000" dirty="0"/>
              <a:t>Man was given a new spirit. (Ezekiel 36:26)</a:t>
            </a:r>
          </a:p>
          <a:p>
            <a:pPr marL="285750" lvl="0" indent="-285750">
              <a:buFont typeface="Arial" panose="020B0604020202020204" pitchFamily="34" charset="0"/>
              <a:buChar char="•"/>
            </a:pPr>
            <a:r>
              <a:rPr lang="en-US" sz="1000" dirty="0"/>
              <a:t>Man's spirit gains mastery over his senses and body. (Rom. 12:2; 1 Jn. 2:20,27)</a:t>
            </a:r>
          </a:p>
          <a:p>
            <a:pPr marL="285750" lvl="0" indent="-285750">
              <a:buFont typeface="Arial" panose="020B0604020202020204" pitchFamily="34" charset="0"/>
              <a:buChar char="•"/>
            </a:pPr>
            <a:r>
              <a:rPr lang="en-US" sz="1000" dirty="0"/>
              <a:t>Man is able to walk by the spirit and he will not fulfill the lusts of the flesh. (Gal. 5:16)</a:t>
            </a:r>
          </a:p>
          <a:p>
            <a:pPr marL="285750" lvl="0" indent="-285750">
              <a:buFont typeface="Arial" panose="020B0604020202020204" pitchFamily="34" charset="0"/>
              <a:buChar char="•"/>
            </a:pPr>
            <a:r>
              <a:rPr lang="en-US" sz="1000" dirty="0"/>
              <a:t>Man once again can receive the revelation knowledge God.</a:t>
            </a:r>
          </a:p>
          <a:p>
            <a:pPr marL="285750" lvl="0" indent="-285750">
              <a:buFont typeface="Arial" panose="020B0604020202020204" pitchFamily="34" charset="0"/>
              <a:buChar char="•"/>
            </a:pPr>
            <a:r>
              <a:rPr lang="en-US" sz="1000" dirty="0"/>
              <a:t>Man's spirit becomes the lamp of the Lord. (Prov. 20:27)</a:t>
            </a:r>
          </a:p>
          <a:p>
            <a:pPr marL="285750" lvl="0" indent="-285750">
              <a:buFont typeface="Arial" panose="020B0604020202020204" pitchFamily="34" charset="0"/>
              <a:buChar char="•"/>
            </a:pPr>
            <a:r>
              <a:rPr lang="en-US" sz="1000" dirty="0"/>
              <a:t>Man's conscience becomes the voice of the spirit.</a:t>
            </a:r>
          </a:p>
          <a:p>
            <a:pPr marL="285750" lvl="0" indent="-285750">
              <a:buFont typeface="Arial" panose="020B0604020202020204" pitchFamily="34" charset="0"/>
              <a:buChar char="•"/>
            </a:pPr>
            <a:r>
              <a:rPr lang="en-US" sz="1000" dirty="0"/>
              <a:t>God could once again reveal himself to man. (Prov. 20:27) </a:t>
            </a:r>
          </a:p>
          <a:p>
            <a:pPr marL="285750" lvl="0" indent="-285750">
              <a:buFont typeface="Arial" panose="020B0604020202020204" pitchFamily="34" charset="0"/>
              <a:buChar char="•"/>
            </a:pPr>
            <a:r>
              <a:rPr lang="en-US" sz="1000" dirty="0"/>
              <a:t>The Holy Spirit is released.</a:t>
            </a:r>
          </a:p>
          <a:p>
            <a:pPr marL="285750" lvl="0" indent="-285750">
              <a:buFont typeface="Arial" panose="020B0604020202020204" pitchFamily="34" charset="0"/>
              <a:buChar char="•"/>
            </a:pPr>
            <a:r>
              <a:rPr lang="en-US" sz="1000" dirty="0"/>
              <a:t>The Holy Spirit must be given right-of-way to dominate the human spirit]</a:t>
            </a:r>
            <a:endParaRPr lang="es-ES" sz="1000" b="1" dirty="0"/>
          </a:p>
          <a:p>
            <a:pPr lvl="1"/>
            <a:endParaRPr lang="es-ES" sz="1000" b="1" dirty="0"/>
          </a:p>
          <a:p>
            <a:pPr marL="742950" lvl="1" indent="-285750">
              <a:buFont typeface="Arial" panose="020B0604020202020204" pitchFamily="34" charset="0"/>
              <a:buChar char="•"/>
            </a:pPr>
            <a:r>
              <a:rPr lang="es-ES" dirty="0"/>
              <a:t>El hombre se convierte en una NUEVA CREACIÓN. (1 </a:t>
            </a:r>
            <a:r>
              <a:rPr lang="es-ES" dirty="0" err="1"/>
              <a:t>Cor</a:t>
            </a:r>
            <a:r>
              <a:rPr lang="es-ES" dirty="0"/>
              <a:t>. 2:11) </a:t>
            </a:r>
          </a:p>
          <a:p>
            <a:pPr marL="742950" lvl="1" indent="-285750">
              <a:buFont typeface="Arial" panose="020B0604020202020204" pitchFamily="34" charset="0"/>
              <a:buChar char="•"/>
            </a:pPr>
            <a:r>
              <a:rPr lang="es-ES" dirty="0"/>
              <a:t>El hombre es restaurado moralmente a la imagen de Dios. (Cl. 3:9-10) </a:t>
            </a:r>
          </a:p>
          <a:p>
            <a:pPr marL="742950" lvl="1" indent="-285750">
              <a:buFont typeface="Arial" panose="020B0604020202020204" pitchFamily="34" charset="0"/>
              <a:buChar char="•"/>
            </a:pPr>
            <a:r>
              <a:rPr lang="es-ES" dirty="0"/>
              <a:t>Se le da</a:t>
            </a:r>
            <a:r>
              <a:rPr lang="es-ES" baseline="0" dirty="0"/>
              <a:t> un </a:t>
            </a:r>
            <a:r>
              <a:rPr lang="es-ES" dirty="0"/>
              <a:t>corazón nuevo. (Ef. 4:23-25) </a:t>
            </a:r>
          </a:p>
          <a:p>
            <a:pPr marL="742950" lvl="1" indent="-285750">
              <a:buFont typeface="Arial" panose="020B0604020202020204" pitchFamily="34" charset="0"/>
              <a:buChar char="•"/>
            </a:pPr>
            <a:r>
              <a:rPr lang="es-ES" dirty="0"/>
              <a:t>El hombre fue dado un espíritu nuevo. (Ezequiel 36:26) </a:t>
            </a:r>
          </a:p>
          <a:p>
            <a:pPr marL="742950" lvl="1" indent="-285750">
              <a:buFont typeface="Arial" panose="020B0604020202020204" pitchFamily="34" charset="0"/>
              <a:buChar char="•"/>
            </a:pPr>
            <a:r>
              <a:rPr lang="es-ES" dirty="0"/>
              <a:t>El espíritu del hombre supera sus sentidos y el cuerpo. (</a:t>
            </a:r>
            <a:r>
              <a:rPr lang="es-ES" dirty="0" err="1"/>
              <a:t>Rom</a:t>
            </a:r>
            <a:r>
              <a:rPr lang="es-ES" dirty="0"/>
              <a:t>. 12:2; 1 </a:t>
            </a:r>
            <a:r>
              <a:rPr lang="es-ES" dirty="0" err="1"/>
              <a:t>Jn</a:t>
            </a:r>
            <a:r>
              <a:rPr lang="es-ES" dirty="0"/>
              <a:t>. 2:20-27) </a:t>
            </a:r>
          </a:p>
          <a:p>
            <a:pPr marL="742950" lvl="1" indent="-285750">
              <a:buFont typeface="Arial" panose="020B0604020202020204" pitchFamily="34" charset="0"/>
              <a:buChar char="•"/>
            </a:pPr>
            <a:r>
              <a:rPr lang="es-ES" dirty="0"/>
              <a:t>El hombre es capaz de andar por el espíritu y ya no va a satisfacer los deseos de la carne. (Gal. 5:16) </a:t>
            </a:r>
          </a:p>
          <a:p>
            <a:pPr marL="742950" lvl="1" indent="-285750">
              <a:buFont typeface="Arial" panose="020B0604020202020204" pitchFamily="34" charset="0"/>
              <a:buChar char="•"/>
            </a:pPr>
            <a:r>
              <a:rPr lang="es-ES" dirty="0"/>
              <a:t>El hombre una vez más, puede recibir la revelación del conocimiento de Dios. </a:t>
            </a:r>
          </a:p>
          <a:p>
            <a:pPr marL="742950" lvl="1" indent="-285750">
              <a:buFont typeface="Arial" panose="020B0604020202020204" pitchFamily="34" charset="0"/>
              <a:buChar char="•"/>
            </a:pPr>
            <a:r>
              <a:rPr lang="es-ES" dirty="0"/>
              <a:t>El espíritu del hombre se convierte en la </a:t>
            </a:r>
            <a:r>
              <a:rPr lang="es-ES" dirty="0" err="1"/>
              <a:t>lampara</a:t>
            </a:r>
            <a:r>
              <a:rPr lang="es-ES" dirty="0"/>
              <a:t> del Señor. (Prov. 20:27) </a:t>
            </a:r>
          </a:p>
          <a:p>
            <a:pPr marL="742950" lvl="1" indent="-285750">
              <a:buFont typeface="Arial" panose="020B0604020202020204" pitchFamily="34" charset="0"/>
              <a:buChar char="•"/>
            </a:pPr>
            <a:r>
              <a:rPr lang="es-ES" dirty="0"/>
              <a:t>La conciencia del hombre se convierte en la voz del espíritu. </a:t>
            </a:r>
          </a:p>
          <a:p>
            <a:pPr marL="742950" lvl="1" indent="-285750">
              <a:buFont typeface="Arial" panose="020B0604020202020204" pitchFamily="34" charset="0"/>
              <a:buChar char="•"/>
            </a:pPr>
            <a:r>
              <a:rPr lang="es-ES" sz="1600" dirty="0"/>
              <a:t>Dios, una vez más, puede</a:t>
            </a:r>
            <a:r>
              <a:rPr lang="es-ES" sz="1600" baseline="0" dirty="0"/>
              <a:t> </a:t>
            </a:r>
            <a:r>
              <a:rPr lang="es-ES" sz="1600" dirty="0"/>
              <a:t>revelarse al hombre. (Prov. 20:27) </a:t>
            </a:r>
          </a:p>
          <a:p>
            <a:pPr marL="742950" lvl="1" indent="-285750">
              <a:buFont typeface="Arial" panose="020B0604020202020204" pitchFamily="34" charset="0"/>
              <a:buChar char="•"/>
            </a:pPr>
            <a:r>
              <a:rPr lang="es-ES" sz="1600" dirty="0"/>
              <a:t>El Espíritu Santo es liberado. </a:t>
            </a:r>
          </a:p>
          <a:p>
            <a:pPr marL="742950" lvl="1" indent="-285750">
              <a:buFont typeface="Arial" panose="020B0604020202020204" pitchFamily="34" charset="0"/>
              <a:buChar char="•"/>
            </a:pPr>
            <a:r>
              <a:rPr lang="es-ES" sz="1600" dirty="0"/>
              <a:t>Al Espíritu Santo se le debe dar el</a:t>
            </a:r>
            <a:r>
              <a:rPr lang="es-ES" sz="1600" baseline="0" dirty="0"/>
              <a:t> </a:t>
            </a:r>
            <a:r>
              <a:rPr lang="es-ES" sz="1600" dirty="0"/>
              <a:t>derecho inmediatamente de dominar el espíritu humano</a:t>
            </a:r>
            <a:r>
              <a:rPr lang="es-ES" dirty="0"/>
              <a:t>. </a:t>
            </a:r>
            <a:endParaRPr lang="en-US" sz="1000" b="1" dirty="0"/>
          </a:p>
          <a:p>
            <a:endParaRPr lang="en-US" sz="1000" b="1" dirty="0"/>
          </a:p>
          <a:p>
            <a:r>
              <a:rPr lang="en-US" sz="1000" dirty="0"/>
              <a:t>[Through the plan of redemption, </a:t>
            </a:r>
            <a:r>
              <a:rPr lang="en-US" sz="1000" b="1" dirty="0"/>
              <a:t>man became a new creation </a:t>
            </a:r>
            <a:r>
              <a:rPr lang="en-US" sz="1000" b="0" dirty="0"/>
              <a:t>(2 Cor. 5:17); all that God intended for man that was </a:t>
            </a:r>
            <a:r>
              <a:rPr lang="en-US" sz="1000" b="1" dirty="0"/>
              <a:t>lost was restored. </a:t>
            </a:r>
            <a:r>
              <a:rPr lang="en-US" sz="1000" b="0" dirty="0"/>
              <a:t>Man was given </a:t>
            </a:r>
            <a:r>
              <a:rPr lang="en-US" sz="1000" b="1" dirty="0"/>
              <a:t>a new heart </a:t>
            </a:r>
            <a:r>
              <a:rPr lang="en-US" sz="1000" b="0" dirty="0"/>
              <a:t>(spirit); the old man was put off and a new man was put on being renewed unto knowledge after the image of Him that created him (Col. 3:9-10). Through the Holy Spirit, God comes to dwell in man (2 Cor. 6:16; 1 Cor. 3:16). The Kingdom of God has come and it is in these earthen vessels. Man could once again receive the revelation of God. Through redemption, man received the life and nature of God. Likewise, God came to dwell in man (2 Cor. 6:16), and man became the temple of the Holy Spirit (1Cor. 3:16).] </a:t>
            </a:r>
          </a:p>
          <a:p>
            <a:pPr>
              <a:spcBef>
                <a:spcPts val="0"/>
              </a:spcBef>
              <a:spcAft>
                <a:spcPts val="600"/>
              </a:spcAft>
            </a:pPr>
            <a:endParaRPr lang="en-US" sz="1000" b="0" dirty="0"/>
          </a:p>
          <a:p>
            <a:pPr lvl="1">
              <a:spcBef>
                <a:spcPts val="0"/>
              </a:spcBef>
              <a:spcAft>
                <a:spcPts val="600"/>
              </a:spcAft>
            </a:pPr>
            <a:r>
              <a:rPr lang="es-ES" sz="1000" b="0" dirty="0"/>
              <a:t>A través del plan de redención, </a:t>
            </a:r>
            <a:r>
              <a:rPr lang="es-ES" sz="1000" b="1" dirty="0"/>
              <a:t>el hombre se convirtió en una nueva creación </a:t>
            </a:r>
            <a:r>
              <a:rPr lang="es-ES" sz="1000" b="0" dirty="0"/>
              <a:t>(2 Corintios 5:17); Todo lo que Dios quería para el hombre y que estaba perdido, se restauró. El hombre recibió un nuevo corazón (espíritu); El viejo</a:t>
            </a:r>
            <a:r>
              <a:rPr lang="es-ES" sz="1000" b="0" baseline="0" dirty="0"/>
              <a:t> hombre</a:t>
            </a:r>
            <a:r>
              <a:rPr lang="es-ES" sz="1000" b="0" dirty="0"/>
              <a:t> es</a:t>
            </a:r>
            <a:r>
              <a:rPr lang="es-ES" sz="1000" b="0" baseline="0" dirty="0"/>
              <a:t> puesto fuera</a:t>
            </a:r>
            <a:r>
              <a:rPr lang="es-ES" sz="1000" b="0" dirty="0"/>
              <a:t> y el</a:t>
            </a:r>
            <a:r>
              <a:rPr lang="es-ES" sz="1000" b="0" baseline="0" dirty="0"/>
              <a:t> </a:t>
            </a:r>
            <a:r>
              <a:rPr lang="es-ES" sz="1000" b="0" dirty="0"/>
              <a:t>nuevo hombre fue puesto siendo renovado en</a:t>
            </a:r>
            <a:r>
              <a:rPr lang="es-ES" sz="1000" b="0" baseline="0" dirty="0"/>
              <a:t> </a:t>
            </a:r>
            <a:r>
              <a:rPr lang="es-ES" sz="1000" b="0" dirty="0"/>
              <a:t>conocimiento a imagen de Aquel que lo creó (Colosenses 3: 9-10). Por medio del Espíritu Santo, Dios viene a morar en el hombre (2 Corintios 6:16, 1 Corintios 3:16). El Reino de Dios ha venido y es por</a:t>
            </a:r>
            <a:r>
              <a:rPr lang="es-ES" sz="1000" b="0" baseline="0" dirty="0"/>
              <a:t> medio de</a:t>
            </a:r>
            <a:r>
              <a:rPr lang="es-ES" sz="1000" b="0" dirty="0"/>
              <a:t> estos vasos de barro. El hombre podría recibir una vez mas la revelación de Dios. A través de la redención, el hombre recibió la vida y la naturaleza de Dios. De la misma manera, Dios vino a morar en el hombre (2 Corintios 6:16), y el hombre se convirtió en el templo del Espíritu Santo (1 Corintios 3:16).</a:t>
            </a:r>
            <a:endParaRPr lang="en-US" sz="1000" b="0" dirty="0"/>
          </a:p>
          <a:p>
            <a:pPr>
              <a:spcBef>
                <a:spcPts val="0"/>
              </a:spcBef>
              <a:spcAft>
                <a:spcPts val="600"/>
              </a:spcAft>
            </a:pPr>
            <a:endParaRPr lang="en-US" sz="1000" b="0" dirty="0"/>
          </a:p>
          <a:p>
            <a:pPr>
              <a:spcBef>
                <a:spcPts val="0"/>
              </a:spcBef>
              <a:spcAft>
                <a:spcPts val="600"/>
              </a:spcAft>
            </a:pPr>
            <a:r>
              <a:rPr lang="en-US" sz="1000" b="0" dirty="0"/>
              <a:t>[In essence, the Kingdom of God comes and it is placed in earthen vessels. Unless this transformation takes place man cannot receive wisdom from God. The Word of God says, “</a:t>
            </a:r>
            <a:r>
              <a:rPr lang="en-US" sz="1000" b="0" i="1" dirty="0"/>
              <a:t>All the treasures of wisdom and knowledge are hidden in Jesus Christ</a:t>
            </a:r>
            <a:r>
              <a:rPr lang="en-US" sz="1000" b="0" dirty="0"/>
              <a:t>” (Col. 2:3). ]</a:t>
            </a:r>
          </a:p>
          <a:p>
            <a:pPr>
              <a:spcBef>
                <a:spcPts val="0"/>
              </a:spcBef>
              <a:spcAft>
                <a:spcPts val="600"/>
              </a:spcAft>
            </a:pPr>
            <a:endParaRPr lang="en-US" sz="1000" b="0" dirty="0"/>
          </a:p>
          <a:p>
            <a:pPr lvl="1">
              <a:spcBef>
                <a:spcPts val="0"/>
              </a:spcBef>
              <a:spcAft>
                <a:spcPts val="600"/>
              </a:spcAft>
            </a:pPr>
            <a:r>
              <a:rPr lang="es-ES" sz="1000" b="0" dirty="0"/>
              <a:t>En esencia, el Reino de Dios viene y se ponen en vasijas de barro. A menos que esta</a:t>
            </a:r>
            <a:r>
              <a:rPr lang="es-ES" sz="1000" b="0" baseline="0" dirty="0"/>
              <a:t> </a:t>
            </a:r>
            <a:r>
              <a:rPr lang="es-ES" sz="1000" b="0" dirty="0"/>
              <a:t>transformación ocurra, el hombre no puede recibir la sabiduría de Dios. La Palabra de Dios dice: "Todos los tesoros de la sabiduría y del conocimiento están ocultos en Jesucristo" (Colosenses 2: 3).</a:t>
            </a:r>
            <a:endParaRPr lang="en-US" sz="1000" b="0" dirty="0"/>
          </a:p>
          <a:p>
            <a:pPr>
              <a:spcBef>
                <a:spcPts val="0"/>
              </a:spcBef>
              <a:spcAft>
                <a:spcPts val="600"/>
              </a:spcAft>
            </a:pPr>
            <a:endParaRPr lang="en-US" sz="1000" b="0" dirty="0"/>
          </a:p>
          <a:p>
            <a:pPr>
              <a:spcBef>
                <a:spcPts val="0"/>
              </a:spcBef>
              <a:spcAft>
                <a:spcPts val="600"/>
              </a:spcAft>
            </a:pPr>
            <a:r>
              <a:rPr lang="en-US" sz="1000" b="0" dirty="0"/>
              <a:t>[God wants to guide every student into a loving relationship with Him. However, to be all that God wants them to be, they must learn to be sensitive to the inward voice of the inner man which is his recreated spirit.</a:t>
            </a:r>
            <a:r>
              <a:rPr lang="en-US" sz="1000" b="0" baseline="0" dirty="0"/>
              <a:t> The recreated spirit has a </a:t>
            </a:r>
            <a:r>
              <a:rPr lang="en-US" sz="1000" b="0" dirty="0"/>
              <a:t>voice, just as the outward man has a voice.]</a:t>
            </a:r>
          </a:p>
          <a:p>
            <a:pPr>
              <a:spcBef>
                <a:spcPts val="0"/>
              </a:spcBef>
              <a:spcAft>
                <a:spcPts val="600"/>
              </a:spcAft>
            </a:pPr>
            <a:endParaRPr lang="en-US" sz="1000" b="0" dirty="0"/>
          </a:p>
          <a:p>
            <a:pPr lvl="1">
              <a:spcBef>
                <a:spcPts val="0"/>
              </a:spcBef>
              <a:spcAft>
                <a:spcPts val="600"/>
              </a:spcAft>
            </a:pPr>
            <a:r>
              <a:rPr lang="es-ES" sz="1000" b="0" dirty="0"/>
              <a:t>Dios quiere guiar a cada estudiante en una relación amorosa con Él. Sin embargo, para que ellos sean todo lo que Dios quiere que sean, deben aprender a ser sensibles a la voz interior del hombre que es su espíritu recreado. El espíritu recreado tiene una voz, al igual que el hombre exterior tiene una voz.</a:t>
            </a:r>
            <a:endParaRPr lang="en-US" sz="1000" b="0" dirty="0"/>
          </a:p>
          <a:p>
            <a:pPr>
              <a:spcBef>
                <a:spcPts val="0"/>
              </a:spcBef>
              <a:spcAft>
                <a:spcPts val="600"/>
              </a:spcAft>
            </a:pPr>
            <a:endParaRPr lang="en-US" sz="1000" b="0" dirty="0"/>
          </a:p>
          <a:p>
            <a:pPr>
              <a:spcBef>
                <a:spcPts val="0"/>
              </a:spcBef>
              <a:spcAft>
                <a:spcPts val="600"/>
              </a:spcAft>
            </a:pPr>
            <a:r>
              <a:rPr lang="en-US" sz="1000" b="1" dirty="0"/>
              <a:t>[Thus, the number one goal of every Christian school should be to get everyone saved</a:t>
            </a:r>
            <a:r>
              <a:rPr lang="en-US" sz="1000" b="0" dirty="0"/>
              <a:t>. Only when regeneration takes place and the students participate in the plan of redemption can they</a:t>
            </a:r>
            <a:r>
              <a:rPr lang="en-US" sz="1000" b="0" baseline="0" dirty="0"/>
              <a:t> fully receive all that God intends for them.] </a:t>
            </a:r>
          </a:p>
          <a:p>
            <a:pPr>
              <a:spcBef>
                <a:spcPts val="0"/>
              </a:spcBef>
              <a:spcAft>
                <a:spcPts val="600"/>
              </a:spcAft>
            </a:pPr>
            <a:endParaRPr lang="en-US" sz="1000" b="0" baseline="0" dirty="0"/>
          </a:p>
          <a:p>
            <a:pPr lvl="1">
              <a:spcBef>
                <a:spcPts val="0"/>
              </a:spcBef>
              <a:spcAft>
                <a:spcPts val="600"/>
              </a:spcAft>
            </a:pPr>
            <a:r>
              <a:rPr lang="es-ES" sz="1000" b="0" baseline="0" dirty="0"/>
              <a:t>Por lo tanto, </a:t>
            </a:r>
            <a:r>
              <a:rPr lang="es-ES" sz="1000" b="1" baseline="0" dirty="0"/>
              <a:t>el objetivo número uno de cada colegio cristiano debe ser conseguir que todos sean salvos</a:t>
            </a:r>
            <a:r>
              <a:rPr lang="es-ES" sz="1000" b="0" baseline="0" dirty="0"/>
              <a:t>. Sólo cuando la regeneración tiene lugar y los estudiantes participan en el plan de redención pueden recibir plenamente todo lo que Dios quiere para ellos.</a:t>
            </a:r>
          </a:p>
          <a:p>
            <a:pPr lvl="1">
              <a:spcBef>
                <a:spcPts val="0"/>
              </a:spcBef>
              <a:spcAft>
                <a:spcPts val="600"/>
              </a:spcAft>
            </a:pPr>
            <a:endParaRPr lang="en-US" sz="1000" b="0" baseline="0" dirty="0"/>
          </a:p>
          <a:p>
            <a:pPr>
              <a:spcBef>
                <a:spcPts val="0"/>
              </a:spcBef>
              <a:spcAft>
                <a:spcPts val="600"/>
              </a:spcAft>
            </a:pPr>
            <a:r>
              <a:rPr lang="en-US" sz="1000" b="0" dirty="0"/>
              <a:t>[You can assess where</a:t>
            </a:r>
            <a:r>
              <a:rPr lang="en-US" sz="1000" b="0" baseline="0" dirty="0"/>
              <a:t> each student is in the redemption process </a:t>
            </a:r>
            <a:r>
              <a:rPr lang="en-US" sz="1000" b="0" dirty="0"/>
              <a:t>by simply asking students when and where they received Jesus Christ as Lord. For other students, they can write their personal testimony. When we did this at our school the very first time, we had 81% of the students indicate a salvation experience. As the teachers focused on the goal of getting 100%, we ended the year at 95%.] </a:t>
            </a:r>
          </a:p>
          <a:p>
            <a:pPr>
              <a:spcBef>
                <a:spcPts val="0"/>
              </a:spcBef>
              <a:spcAft>
                <a:spcPts val="600"/>
              </a:spcAft>
            </a:pPr>
            <a:endParaRPr lang="en-US" sz="1000" b="0" dirty="0"/>
          </a:p>
          <a:p>
            <a:pPr lvl="1">
              <a:spcBef>
                <a:spcPts val="0"/>
              </a:spcBef>
              <a:spcAft>
                <a:spcPts val="600"/>
              </a:spcAft>
            </a:pPr>
            <a:r>
              <a:rPr lang="es-ES" sz="1000" b="0" dirty="0"/>
              <a:t>Puede evaluar dónde está cada estudiante en el proceso de redención preguntando simplemente cuándo y dónde recibieron a Jesucristo como Señor. Otros estudiantes, pueden escribir su testimonio. Cuando lo hicimos en nuestra escuela la primera vez, tuvimos un 81% de los estudiantes que indicaban una experiencia de salvación. Como los profesores se centraron en el objetivo de obtener el 100%, terminamos el año en el 95%.</a:t>
            </a:r>
            <a:endParaRPr lang="en-US" sz="1000" b="0" dirty="0"/>
          </a:p>
          <a:p>
            <a:endParaRPr lang="en-US" dirty="0"/>
          </a:p>
        </p:txBody>
      </p:sp>
      <p:sp>
        <p:nvSpPr>
          <p:cNvPr id="4" name="Slide Number Placeholder 3"/>
          <p:cNvSpPr>
            <a:spLocks noGrp="1"/>
          </p:cNvSpPr>
          <p:nvPr>
            <p:ph type="sldNum" sz="quarter" idx="10"/>
          </p:nvPr>
        </p:nvSpPr>
        <p:spPr/>
        <p:txBody>
          <a:bodyPr/>
          <a:lstStyle/>
          <a:p>
            <a:pPr>
              <a:defRPr/>
            </a:pPr>
            <a:fld id="{AC50B910-62FD-4B97-8DBF-5C39F0EFA5BE}" type="slidenum">
              <a:rPr lang="en-US" smtClean="0"/>
              <a:pPr>
                <a:defRPr/>
              </a:pPr>
              <a:t>10</a:t>
            </a:fld>
            <a:endParaRPr lang="en-US"/>
          </a:p>
        </p:txBody>
      </p:sp>
    </p:spTree>
    <p:extLst>
      <p:ext uri="{BB962C8B-B14F-4D97-AF65-F5344CB8AC3E}">
        <p14:creationId xmlns:p14="http://schemas.microsoft.com/office/powerpoint/2010/main" val="368272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dirty="0"/>
              <a:t>[In the Spirit-directed approach to education, it is important to </a:t>
            </a:r>
            <a:r>
              <a:rPr lang="en-US" sz="1000" b="1" dirty="0"/>
              <a:t>5) recognize the full impact of salvation on the life of the student.]</a:t>
            </a:r>
          </a:p>
          <a:p>
            <a:endParaRPr lang="en-US" sz="1000" b="1" dirty="0"/>
          </a:p>
          <a:p>
            <a:pPr lvl="1"/>
            <a:r>
              <a:rPr lang="es-ES" sz="1000" b="0" dirty="0"/>
              <a:t>En el enfoque de la educación orientado al Espíritu, es importante </a:t>
            </a:r>
            <a:r>
              <a:rPr lang="es-ES" sz="1000" b="1" dirty="0"/>
              <a:t>5) reconocer el impacto completo de la salvación en la vida del estudiante.</a:t>
            </a:r>
            <a:endParaRPr lang="en-US" sz="1000" b="1" dirty="0"/>
          </a:p>
          <a:p>
            <a:endParaRPr lang="en-US" sz="1000" b="1" dirty="0"/>
          </a:p>
          <a:p>
            <a:r>
              <a:rPr lang="en-US" sz="1000" b="0" dirty="0"/>
              <a:t>[There</a:t>
            </a:r>
            <a:r>
              <a:rPr lang="en-US" sz="1000" b="0" baseline="0" dirty="0"/>
              <a:t> are six </a:t>
            </a:r>
            <a:r>
              <a:rPr lang="en-US" sz="1000" b="0" dirty="0"/>
              <a:t>important aspects that</a:t>
            </a:r>
            <a:r>
              <a:rPr lang="en-US" sz="1000" b="0" baseline="0" dirty="0"/>
              <a:t> follow the salvation experience, each of which is important to spirit-directed education.] </a:t>
            </a:r>
          </a:p>
          <a:p>
            <a:endParaRPr lang="en-US" sz="1000" b="1" dirty="0"/>
          </a:p>
          <a:p>
            <a:pPr lvl="1"/>
            <a:r>
              <a:rPr lang="es-ES" sz="1000" b="0" dirty="0"/>
              <a:t>Hay seis aspectos importantes que siguen la experiencia de la salvación, cada uno de los cuales es importante para la educación dirigida por el espíritu.</a:t>
            </a:r>
            <a:endParaRPr lang="en-US" sz="1000" b="0" dirty="0"/>
          </a:p>
          <a:p>
            <a:endParaRPr lang="en-US" sz="1000" b="1" dirty="0"/>
          </a:p>
          <a:p>
            <a:pPr marL="0" indent="0">
              <a:buFont typeface="+mj-lt"/>
              <a:buNone/>
            </a:pPr>
            <a:r>
              <a:rPr lang="en-US" sz="1000" dirty="0"/>
              <a:t>[1. The child becomes a new creature by receiving the life and nature of God. All things become new. If drunkards can become sober, thieves can become honest, smokers stop smoking, there is no reason why individuals suffering from academic challenges cannot be changed.</a:t>
            </a:r>
          </a:p>
          <a:p>
            <a:pPr marL="0" marR="0" lvl="1" indent="0" algn="l" defTabSz="914400" rtl="0" eaLnBrk="0" fontAlgn="base" latinLnBrk="0" hangingPunct="0">
              <a:lnSpc>
                <a:spcPct val="100000"/>
              </a:lnSpc>
              <a:spcBef>
                <a:spcPct val="30000"/>
              </a:spcBef>
              <a:spcAft>
                <a:spcPct val="0"/>
              </a:spcAft>
              <a:buClrTx/>
              <a:buSzTx/>
              <a:buFont typeface="+mj-lt"/>
              <a:buNone/>
              <a:tabLst/>
              <a:defRPr/>
            </a:pPr>
            <a:endParaRPr lang="es-ES" sz="1000" dirty="0"/>
          </a:p>
          <a:p>
            <a:pPr marL="0" marR="0" lvl="1" indent="0" algn="l" defTabSz="914400" rtl="0" eaLnBrk="0" fontAlgn="base" latinLnBrk="0" hangingPunct="0">
              <a:lnSpc>
                <a:spcPct val="100000"/>
              </a:lnSpc>
              <a:spcBef>
                <a:spcPct val="30000"/>
              </a:spcBef>
              <a:spcAft>
                <a:spcPct val="0"/>
              </a:spcAft>
              <a:buClrTx/>
              <a:buSzTx/>
              <a:buFont typeface="+mj-lt"/>
              <a:buNone/>
              <a:tabLst/>
              <a:defRPr/>
            </a:pPr>
            <a:r>
              <a:rPr lang="es-ES" sz="1000" dirty="0"/>
              <a:t>1. El niño se convierte en una nueva criatura recibiendo la naturaleza y la vida de Dios. Todas las cosas se vuelven nuevas. Si los borrachos pueden estar sobrios, los ladrones pueden convertirse</a:t>
            </a:r>
            <a:r>
              <a:rPr lang="es-ES" sz="1000" baseline="0" dirty="0"/>
              <a:t> en personas</a:t>
            </a:r>
            <a:r>
              <a:rPr lang="es-ES" sz="1000" dirty="0"/>
              <a:t> honestas, los fumadores dejan de fumar, no hay ninguna razón por la cual los individuos que sufren desafíos académicos no puedan cambiar.</a:t>
            </a:r>
          </a:p>
          <a:p>
            <a:pPr marL="228572" indent="-228572">
              <a:buFont typeface="+mj-lt"/>
              <a:buNone/>
            </a:pPr>
            <a:endParaRPr lang="en-US" sz="1000" dirty="0"/>
          </a:p>
          <a:p>
            <a:pPr marL="0" indent="0">
              <a:buFont typeface="+mj-lt"/>
              <a:buNone/>
            </a:pPr>
            <a:r>
              <a:rPr lang="en-US" sz="1000" dirty="0"/>
              <a:t>2. The Holy Spirit makes His home in the physical body and communicates with the recreated spirit. When released, He helps the spirit to dominate the human mind and body as he speaks to the child’s spirit that has been recreated.  The conscience becomes the voice of the recreated spirit.</a:t>
            </a:r>
          </a:p>
          <a:p>
            <a:pPr marL="0" indent="0">
              <a:buFont typeface="+mj-lt"/>
              <a:buNone/>
            </a:pPr>
            <a:endParaRPr lang="es-CO" sz="1000" dirty="0"/>
          </a:p>
          <a:p>
            <a:pPr marL="0" marR="0" lvl="1" indent="0" algn="l" defTabSz="914400" rtl="0" eaLnBrk="0" fontAlgn="base" latinLnBrk="0" hangingPunct="0">
              <a:lnSpc>
                <a:spcPct val="100000"/>
              </a:lnSpc>
              <a:spcBef>
                <a:spcPct val="30000"/>
              </a:spcBef>
              <a:spcAft>
                <a:spcPct val="0"/>
              </a:spcAft>
              <a:buClrTx/>
              <a:buSzTx/>
              <a:buFont typeface="+mj-lt"/>
              <a:buNone/>
              <a:tabLst/>
              <a:defRPr/>
            </a:pPr>
            <a:r>
              <a:rPr lang="es-ES" sz="1000" dirty="0"/>
              <a:t>2. El Espíritu Santo hace Su hogar en el cuerpo físico y se comunica con el espíritu recreado. Cuando se libera, ayuda al espíritu a dominar la mente y el cuerpo</a:t>
            </a:r>
            <a:r>
              <a:rPr lang="es-ES" sz="1000" baseline="0" dirty="0"/>
              <a:t> </a:t>
            </a:r>
            <a:r>
              <a:rPr lang="es-ES" sz="1000" dirty="0"/>
              <a:t>mientras habla con el espíritu del niño que ha sido recreado. La conciencia se convierte en la voz del espíritu recreado.</a:t>
            </a:r>
          </a:p>
          <a:p>
            <a:pPr marL="228572" indent="-228572">
              <a:buFont typeface="+mj-lt"/>
              <a:buNone/>
            </a:pPr>
            <a:endParaRPr lang="en-US" sz="1000" dirty="0"/>
          </a:p>
          <a:p>
            <a:pPr marL="0" indent="0">
              <a:buFont typeface="+mj-lt"/>
              <a:buNone/>
            </a:pPr>
            <a:r>
              <a:rPr lang="en-US" sz="1000" dirty="0"/>
              <a:t>3. The Holy Spirit begins to work from the inside out. A true encounter with the Holy Spirit will create within a person an impulse toward order, neatness, beauty; it will shake the thoughtlessness out of the litterbug. Working from the inside out is illustrated by Jesus when he spoke to the man at the pool;  He was speaking to the man's spirit. In essence, He was instructing the spirit of the man to rise up. And if he would rise up on the inside, he would have no difficulty rising up on the outside.</a:t>
            </a:r>
          </a:p>
          <a:p>
            <a:pPr marL="0" indent="0">
              <a:buFont typeface="+mj-lt"/>
              <a:buNone/>
            </a:pPr>
            <a:endParaRPr lang="es-CO" sz="1000" dirty="0"/>
          </a:p>
          <a:p>
            <a:pPr marL="0" marR="0" lvl="1" indent="0" algn="l" defTabSz="914400" rtl="0" eaLnBrk="0" fontAlgn="base" latinLnBrk="0" hangingPunct="0">
              <a:lnSpc>
                <a:spcPct val="100000"/>
              </a:lnSpc>
              <a:spcBef>
                <a:spcPct val="30000"/>
              </a:spcBef>
              <a:spcAft>
                <a:spcPct val="0"/>
              </a:spcAft>
              <a:buClrTx/>
              <a:buSzTx/>
              <a:buFont typeface="+mj-lt"/>
              <a:buNone/>
              <a:tabLst/>
              <a:defRPr/>
            </a:pPr>
            <a:r>
              <a:rPr lang="es-ES" sz="1000" dirty="0"/>
              <a:t>3. El Espíritu Santo empieza a trabajar desde adentro hacia afuera. Un verdadero encuentro con el Espíritu Santo creará dentro de una persona un impulso hacia el orden, la limpieza, la belleza; Sacudirá la desconsideración del</a:t>
            </a:r>
            <a:r>
              <a:rPr lang="es-ES" sz="1000" baseline="0" dirty="0"/>
              <a:t> </a:t>
            </a:r>
            <a:r>
              <a:rPr lang="es-ES" sz="1000" dirty="0"/>
              <a:t>que</a:t>
            </a:r>
            <a:r>
              <a:rPr lang="es-ES" sz="1000" baseline="0" dirty="0"/>
              <a:t> va arrojando su basura </a:t>
            </a:r>
            <a:r>
              <a:rPr lang="es-ES" sz="1000" dirty="0"/>
              <a:t>. Trabajar desde adentro hacia fuera fue ilustrado por Jesús cuando le</a:t>
            </a:r>
            <a:r>
              <a:rPr lang="es-ES" sz="1000" baseline="0" dirty="0"/>
              <a:t> </a:t>
            </a:r>
            <a:r>
              <a:rPr lang="es-ES" sz="1000" dirty="0"/>
              <a:t>habló al hombre en el</a:t>
            </a:r>
            <a:r>
              <a:rPr lang="es-ES" sz="1000" baseline="0" dirty="0"/>
              <a:t> estanque</a:t>
            </a:r>
            <a:r>
              <a:rPr lang="es-ES" sz="1000" dirty="0"/>
              <a:t>; ÉL le</a:t>
            </a:r>
            <a:r>
              <a:rPr lang="es-ES" sz="1000" baseline="0" dirty="0"/>
              <a:t> hablaba a</a:t>
            </a:r>
            <a:r>
              <a:rPr lang="es-ES" sz="1000" dirty="0"/>
              <a:t>l espíritu del hombre. En esencia, El estaba instruyendo al espíritu del hombre a levantarse. Y si él se levantaba por dentro, él no</a:t>
            </a:r>
            <a:r>
              <a:rPr lang="es-ES" sz="1000" baseline="0" dirty="0"/>
              <a:t> </a:t>
            </a:r>
            <a:r>
              <a:rPr lang="es-ES" sz="1000" dirty="0"/>
              <a:t>iba a tener ninguna</a:t>
            </a:r>
            <a:r>
              <a:rPr lang="es-ES" sz="1000" baseline="0" dirty="0"/>
              <a:t> </a:t>
            </a:r>
            <a:r>
              <a:rPr lang="es-ES" sz="1000" dirty="0"/>
              <a:t>dificultad para levantarse por fuera.</a:t>
            </a:r>
          </a:p>
          <a:p>
            <a:pPr marL="228572" indent="-228572">
              <a:buFont typeface="+mj-lt"/>
              <a:buNone/>
            </a:pPr>
            <a:endParaRPr lang="en-US" sz="1000" dirty="0"/>
          </a:p>
          <a:p>
            <a:pPr marL="0" indent="0">
              <a:buFont typeface="+mj-lt"/>
              <a:buNone/>
            </a:pPr>
            <a:r>
              <a:rPr lang="en-US" sz="1000" dirty="0"/>
              <a:t>4. The moment the spirit is recreated, the mind begins the renewing process and is brought back into perfect harmony with the recreated spirit. Romans 12:2 says, “be transformed by the renewing of your mind; 1 Cor. 2:16  says, “we receive the mind of Christ.”</a:t>
            </a:r>
          </a:p>
          <a:p>
            <a:pPr marL="0" indent="0">
              <a:buFont typeface="+mj-lt"/>
              <a:buNone/>
            </a:pPr>
            <a:endParaRPr lang="es-CO" sz="1000" dirty="0"/>
          </a:p>
          <a:p>
            <a:pPr marL="0" marR="0" lvl="1" indent="0" algn="l" defTabSz="914400" rtl="0" eaLnBrk="0" fontAlgn="base" latinLnBrk="0" hangingPunct="0">
              <a:lnSpc>
                <a:spcPct val="100000"/>
              </a:lnSpc>
              <a:spcBef>
                <a:spcPct val="30000"/>
              </a:spcBef>
              <a:spcAft>
                <a:spcPct val="0"/>
              </a:spcAft>
              <a:buClrTx/>
              <a:buSzTx/>
              <a:buFont typeface="+mj-lt"/>
              <a:buNone/>
              <a:tabLst/>
              <a:defRPr/>
            </a:pPr>
            <a:r>
              <a:rPr lang="es-ES" sz="1000" dirty="0"/>
              <a:t>4. En el momento en que el espíritu es recreado, la mente comienza el proceso de renovación y es</a:t>
            </a:r>
            <a:r>
              <a:rPr lang="es-ES" sz="1000" baseline="0" dirty="0"/>
              <a:t> vuelto a la </a:t>
            </a:r>
            <a:r>
              <a:rPr lang="es-ES" sz="1000" dirty="0"/>
              <a:t>perfecta armonía con el espíritu recreado. Romanos 12: 2 dice, “sean transformados por la renovación de vuestra mente; 1 </a:t>
            </a:r>
            <a:r>
              <a:rPr lang="es-ES" sz="1000" dirty="0" err="1"/>
              <a:t>Cor.</a:t>
            </a:r>
            <a:r>
              <a:rPr lang="es-ES" sz="1000" dirty="0"/>
              <a:t> 2:16 dice, “hemos recibido la mente de Cristo".</a:t>
            </a:r>
          </a:p>
          <a:p>
            <a:pPr marL="0" indent="0">
              <a:buFont typeface="+mj-lt"/>
              <a:buNone/>
            </a:pPr>
            <a:endParaRPr lang="en-US" sz="1000" dirty="0"/>
          </a:p>
          <a:p>
            <a:pPr marL="228572" indent="-228572">
              <a:buFont typeface="+mj-lt"/>
              <a:buAutoNum type="arabicPeriod"/>
            </a:pPr>
            <a:endParaRPr lang="en-US" sz="1000" dirty="0"/>
          </a:p>
          <a:p>
            <a:pPr marL="0" indent="0">
              <a:buFont typeface="+mj-lt"/>
              <a:buNone/>
            </a:pPr>
            <a:r>
              <a:rPr lang="en-US" sz="1000" dirty="0"/>
              <a:t>5. When the mind is renewed and brought into fellowship with the recreated spirit, the spirit will have complete control over his body and will be able to receive the wisdom of God.</a:t>
            </a:r>
          </a:p>
          <a:p>
            <a:pPr marL="0" indent="0">
              <a:buFont typeface="+mj-lt"/>
              <a:buNone/>
            </a:pPr>
            <a:endParaRPr lang="es-CO" sz="1000" dirty="0"/>
          </a:p>
          <a:p>
            <a:pPr marL="0" marR="0" lvl="1" indent="0" algn="l" defTabSz="914400" rtl="0" eaLnBrk="0" fontAlgn="base" latinLnBrk="0" hangingPunct="0">
              <a:lnSpc>
                <a:spcPct val="100000"/>
              </a:lnSpc>
              <a:spcBef>
                <a:spcPct val="30000"/>
              </a:spcBef>
              <a:spcAft>
                <a:spcPct val="0"/>
              </a:spcAft>
              <a:buClrTx/>
              <a:buSzTx/>
              <a:buFont typeface="+mj-lt"/>
              <a:buNone/>
              <a:tabLst/>
              <a:defRPr/>
            </a:pPr>
            <a:r>
              <a:rPr lang="es-ES" sz="1000" dirty="0"/>
              <a:t>5. Cuando la mente se renueva y se lleva a la comunión con el espíritu recreado, el espíritu tendrá control completo sobre su cuerpo y podrá recibir la sabiduría de Dios.</a:t>
            </a:r>
          </a:p>
          <a:p>
            <a:pPr marL="228572" indent="-228572">
              <a:buFont typeface="+mj-lt"/>
              <a:buNone/>
            </a:pPr>
            <a:endParaRPr lang="en-US" sz="1000" dirty="0"/>
          </a:p>
          <a:p>
            <a:pPr marL="0" indent="0">
              <a:buFont typeface="+mj-lt"/>
              <a:buNone/>
            </a:pPr>
            <a:r>
              <a:rPr lang="en-US" sz="1000" dirty="0"/>
              <a:t>6. When the recreated spirit has right-of-way, it assumes dominion over the mind and the body, just as Adam did when he was created.  For example, by an act of the will, a person can stop lying.  Col. 3:9-10 says, “Do not lie to each other, since you have taken off your old self with its practices and have put on the new self, which is being renewed in knowledge in the image of its Creator.” (NIV)]</a:t>
            </a:r>
          </a:p>
          <a:p>
            <a:pPr marL="457200" lvl="1" indent="0">
              <a:buFont typeface="+mj-lt"/>
              <a:buNone/>
            </a:pPr>
            <a:endParaRPr lang="es-ES" sz="1000" dirty="0"/>
          </a:p>
          <a:p>
            <a:pPr marL="457200" lvl="1" indent="0">
              <a:buFont typeface="+mj-lt"/>
              <a:buNone/>
            </a:pPr>
            <a:r>
              <a:rPr lang="es-ES" sz="1000" dirty="0"/>
              <a:t>6. Cuando el espíritu recreado tiene derecho a pasar, asume el dominio sobre la mente y el cuerpo, tal como lo hizo Adán cuando fue creado. Por ejemplo, por un acto de la voluntad, una persona puede dejar de mentir. Col. 3: 9-10 dice: "No se mientan los unos a los otros, ya que ustedes han quitado el viejo hombre de sí mismos con sus prácticas y han</a:t>
            </a:r>
            <a:r>
              <a:rPr lang="es-ES" sz="1000" baseline="0" dirty="0"/>
              <a:t> </a:t>
            </a:r>
            <a:r>
              <a:rPr lang="es-ES" sz="1000" dirty="0"/>
              <a:t>puesto el nuevo, el</a:t>
            </a:r>
            <a:r>
              <a:rPr lang="es-ES" sz="1000" baseline="0" dirty="0"/>
              <a:t> cual se </a:t>
            </a:r>
            <a:r>
              <a:rPr lang="es-ES" sz="1000" dirty="0"/>
              <a:t>renueva en el conocimiento a la imagen de su Creador". (NVI)</a:t>
            </a:r>
            <a:endParaRPr lang="en-US" sz="1000" dirty="0"/>
          </a:p>
          <a:p>
            <a:endParaRPr lang="en-US" dirty="0"/>
          </a:p>
        </p:txBody>
      </p:sp>
      <p:sp>
        <p:nvSpPr>
          <p:cNvPr id="4" name="Slide Number Placeholder 3"/>
          <p:cNvSpPr>
            <a:spLocks noGrp="1"/>
          </p:cNvSpPr>
          <p:nvPr>
            <p:ph type="sldNum" sz="quarter" idx="10"/>
          </p:nvPr>
        </p:nvSpPr>
        <p:spPr/>
        <p:txBody>
          <a:bodyPr/>
          <a:lstStyle/>
          <a:p>
            <a:pPr>
              <a:defRPr/>
            </a:pPr>
            <a:fld id="{AC50B910-62FD-4B97-8DBF-5C39F0EFA5BE}" type="slidenum">
              <a:rPr lang="en-US" smtClean="0"/>
              <a:pPr>
                <a:defRPr/>
              </a:pPr>
              <a:t>11</a:t>
            </a:fld>
            <a:endParaRPr lang="en-US"/>
          </a:p>
        </p:txBody>
      </p:sp>
    </p:spTree>
    <p:extLst>
      <p:ext uri="{BB962C8B-B14F-4D97-AF65-F5344CB8AC3E}">
        <p14:creationId xmlns:p14="http://schemas.microsoft.com/office/powerpoint/2010/main" val="1974876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[Once the salvation experience takes place, the student is a p</a:t>
            </a:r>
            <a:r>
              <a:rPr lang="en-US" sz="1000" b="1" dirty="0"/>
              <a:t>artaker of God’s divine nature. </a:t>
            </a:r>
            <a:r>
              <a:rPr lang="en-US" sz="1000" dirty="0"/>
              <a:t>He receives the indwelling presence of the Holy Spirit and the student’s body </a:t>
            </a:r>
            <a:r>
              <a:rPr lang="en-US" sz="1000" b="1" dirty="0"/>
              <a:t>becomes the temple of the Holy Spirit </a:t>
            </a:r>
            <a:r>
              <a:rPr lang="en-US" sz="1000" dirty="0"/>
              <a:t>(2 Cor. 6:16). The Holy Spirit comes in and abides (lives) in your spirit. ]</a:t>
            </a:r>
          </a:p>
          <a:p>
            <a:endParaRPr lang="en-US" sz="1000" dirty="0"/>
          </a:p>
          <a:p>
            <a:pPr lvl="1"/>
            <a:r>
              <a:rPr lang="es-ES" sz="1000" dirty="0"/>
              <a:t>Una vez que la experiencia de salvación tiene lugar, el estudiante </a:t>
            </a:r>
            <a:r>
              <a:rPr lang="es-ES" sz="1000" b="1" dirty="0"/>
              <a:t>es partícipe de la naturaleza divina de Dios</a:t>
            </a:r>
            <a:r>
              <a:rPr lang="es-ES" sz="1000" dirty="0"/>
              <a:t>. Recibe la presencia del Espíritu Santo y el cuerpo del estudiante </a:t>
            </a:r>
            <a:r>
              <a:rPr lang="es-ES" sz="1000" b="1" dirty="0"/>
              <a:t>se convierte en el templo del Espíritu Santo </a:t>
            </a:r>
            <a:r>
              <a:rPr lang="es-ES" sz="1000" dirty="0"/>
              <a:t>(2 Corintios 6:16). El Espíritu Santo entra y permanece (vidas) en su espíritu.</a:t>
            </a:r>
            <a:endParaRPr lang="en-US" sz="1000" dirty="0"/>
          </a:p>
          <a:p>
            <a:endParaRPr lang="en-US" sz="1000" dirty="0"/>
          </a:p>
          <a:p>
            <a:r>
              <a:rPr lang="en-US" sz="1000" b="1" dirty="0"/>
              <a:t>[The student can receive revelation knowledge from God </a:t>
            </a:r>
            <a:r>
              <a:rPr lang="en-US" sz="1000" dirty="0"/>
              <a:t>which is communicated from the Spirit of God to the recreated spirit.]</a:t>
            </a:r>
          </a:p>
          <a:p>
            <a:endParaRPr lang="en-US" sz="1000" dirty="0"/>
          </a:p>
          <a:p>
            <a:pPr lvl="1"/>
            <a:r>
              <a:rPr lang="es-ES" sz="1000" b="1" dirty="0"/>
              <a:t>El estudiante puede recibir revelación del conocimiento de Dios </a:t>
            </a:r>
            <a:r>
              <a:rPr lang="es-ES" sz="1000" dirty="0"/>
              <a:t>que es comunicado desde el Espíritu de Dios al espíritu recreado.</a:t>
            </a:r>
            <a:endParaRPr lang="en-US" sz="1000" dirty="0"/>
          </a:p>
          <a:p>
            <a:endParaRPr lang="en-US" sz="1000" dirty="0"/>
          </a:p>
          <a:p>
            <a:r>
              <a:rPr lang="en-US" sz="1000" b="1" dirty="0"/>
              <a:t>[The student’s recreated spirit becomes the voice of the conscience.]</a:t>
            </a:r>
          </a:p>
          <a:p>
            <a:endParaRPr lang="en-US" sz="1000" dirty="0"/>
          </a:p>
          <a:p>
            <a:pPr lvl="1"/>
            <a:r>
              <a:rPr lang="es-ES" sz="1000" b="1" dirty="0"/>
              <a:t>El espíritu recreado del estudiante se convierte en la voz de la conciencia</a:t>
            </a:r>
            <a:r>
              <a:rPr lang="es-ES" sz="1000" dirty="0"/>
              <a:t>.</a:t>
            </a:r>
            <a:endParaRPr lang="en-US" sz="1000" dirty="0"/>
          </a:p>
          <a:p>
            <a:endParaRPr lang="en-US" sz="1000" dirty="0"/>
          </a:p>
          <a:p>
            <a:r>
              <a:rPr lang="en-US" sz="1000" dirty="0"/>
              <a:t>[Everyone has a conscience. Regardless of the culture and customs, all people, even the most primitive tribes, distinguish what is good and what is bad, between good men and evil men. They agree that good is worth striving for and bad is worth avoiding.]</a:t>
            </a:r>
          </a:p>
          <a:p>
            <a:endParaRPr lang="en-US" sz="1000" dirty="0"/>
          </a:p>
          <a:p>
            <a:pPr lvl="1"/>
            <a:r>
              <a:rPr lang="es-ES" sz="1000" dirty="0"/>
              <a:t>Todo el mundo tiene conciencia. Independientemente de la cultura y las costumbres, todas las personas, incluso las tribus más primitivas, distinguen entre lo bueno y lo malo, entre hombres buenos y malos. Están de acuerdo en que vale la pena luchar por lo bueno y vale la pena evitar lo malo.</a:t>
            </a:r>
          </a:p>
          <a:p>
            <a:pPr lvl="1"/>
            <a:endParaRPr lang="en-US" sz="1000" dirty="0"/>
          </a:p>
          <a:p>
            <a:r>
              <a:rPr lang="en-US" sz="1000" dirty="0"/>
              <a:t>[At the time of salvation, redemption, getting saved, the conscience has a added dimension, it becomes the voice of the recreated spirit.]</a:t>
            </a:r>
          </a:p>
          <a:p>
            <a:endParaRPr lang="en-US" sz="1000" dirty="0"/>
          </a:p>
          <a:p>
            <a:pPr lvl="1"/>
            <a:r>
              <a:rPr lang="es-ES" sz="1000" dirty="0"/>
              <a:t>En el momento de la salvación, la redención, el salvarse, la conciencia tiene una dimensión añadida, se convierte en la voz del espíritu recreado.</a:t>
            </a:r>
            <a:endParaRPr lang="en-US" sz="1000" dirty="0"/>
          </a:p>
        </p:txBody>
      </p:sp>
      <p:sp>
        <p:nvSpPr>
          <p:cNvPr id="4" name="Slide Number Placeholder 3"/>
          <p:cNvSpPr>
            <a:spLocks noGrp="1"/>
          </p:cNvSpPr>
          <p:nvPr>
            <p:ph type="sldNum" sz="quarter" idx="10"/>
          </p:nvPr>
        </p:nvSpPr>
        <p:spPr/>
        <p:txBody>
          <a:bodyPr/>
          <a:lstStyle/>
          <a:p>
            <a:pPr>
              <a:defRPr/>
            </a:pPr>
            <a:fld id="{AC50B910-62FD-4B97-8DBF-5C39F0EFA5BE}" type="slidenum">
              <a:rPr lang="en-US" smtClean="0"/>
              <a:pPr>
                <a:defRPr/>
              </a:pPr>
              <a:t>12</a:t>
            </a:fld>
            <a:endParaRPr lang="en-US"/>
          </a:p>
        </p:txBody>
      </p:sp>
    </p:spTree>
    <p:extLst>
      <p:ext uri="{BB962C8B-B14F-4D97-AF65-F5344CB8AC3E}">
        <p14:creationId xmlns:p14="http://schemas.microsoft.com/office/powerpoint/2010/main" val="24552157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600"/>
              </a:spcAft>
            </a:pPr>
            <a:r>
              <a:rPr lang="en-US" dirty="0"/>
              <a:t>[The conscience becomes the voice of their recreated spirit and </a:t>
            </a:r>
            <a:r>
              <a:rPr lang="en-US" b="1" dirty="0"/>
              <a:t>helps direct the will.]</a:t>
            </a:r>
          </a:p>
          <a:p>
            <a:pPr>
              <a:spcBef>
                <a:spcPts val="0"/>
              </a:spcBef>
              <a:spcAft>
                <a:spcPts val="600"/>
              </a:spcAft>
            </a:pPr>
            <a:endParaRPr lang="en-US" b="1" dirty="0"/>
          </a:p>
          <a:p>
            <a:pPr lvl="1">
              <a:spcBef>
                <a:spcPts val="0"/>
              </a:spcBef>
              <a:spcAft>
                <a:spcPts val="600"/>
              </a:spcAft>
            </a:pPr>
            <a:r>
              <a:rPr lang="es-ES" b="0" i="0" dirty="0"/>
              <a:t>La conciencia se convierte en la voz de su espíritu recreado </a:t>
            </a:r>
            <a:r>
              <a:rPr lang="es-ES" b="1" i="1" dirty="0"/>
              <a:t>y </a:t>
            </a:r>
            <a:r>
              <a:rPr lang="es-ES" b="1" dirty="0"/>
              <a:t>ayuda a dirigir la voluntad.</a:t>
            </a:r>
            <a:endParaRPr lang="en-US" b="1" dirty="0"/>
          </a:p>
          <a:p>
            <a:pPr>
              <a:spcBef>
                <a:spcPts val="0"/>
              </a:spcBef>
              <a:spcAft>
                <a:spcPts val="600"/>
              </a:spcAft>
            </a:pPr>
            <a:endParaRPr lang="en-US" b="1" dirty="0"/>
          </a:p>
          <a:p>
            <a:pPr>
              <a:spcBef>
                <a:spcPts val="0"/>
              </a:spcBef>
              <a:spcAft>
                <a:spcPts val="600"/>
              </a:spcAft>
            </a:pPr>
            <a:r>
              <a:rPr lang="en-US" b="1" dirty="0"/>
              <a:t>[The conscience is the moral antenna; </a:t>
            </a:r>
            <a:r>
              <a:rPr lang="en-US" b="0" dirty="0"/>
              <a:t>it</a:t>
            </a:r>
            <a:r>
              <a:rPr lang="en-US" b="1" dirty="0"/>
              <a:t> </a:t>
            </a:r>
            <a:r>
              <a:rPr lang="en-US" dirty="0"/>
              <a:t>points to right and wrong. It was placed inside every human at the time of birth.] </a:t>
            </a:r>
          </a:p>
          <a:p>
            <a:pPr>
              <a:spcBef>
                <a:spcPts val="0"/>
              </a:spcBef>
              <a:spcAft>
                <a:spcPts val="600"/>
              </a:spcAft>
            </a:pPr>
            <a:endParaRPr lang="en-US" dirty="0"/>
          </a:p>
          <a:p>
            <a:pPr lvl="1">
              <a:spcBef>
                <a:spcPts val="0"/>
              </a:spcBef>
              <a:spcAft>
                <a:spcPts val="600"/>
              </a:spcAft>
            </a:pPr>
            <a:r>
              <a:rPr lang="es-ES" dirty="0"/>
              <a:t>La conciencia es la antena moral; Señala lo correcto y lo incorrecto. Se</a:t>
            </a:r>
            <a:r>
              <a:rPr lang="es-ES" baseline="0" dirty="0"/>
              <a:t> puso</a:t>
            </a:r>
            <a:r>
              <a:rPr lang="es-ES" dirty="0"/>
              <a:t> dentro de cada ser humano en el momento del nacimiento.</a:t>
            </a:r>
            <a:endParaRPr lang="en-US" dirty="0"/>
          </a:p>
          <a:p>
            <a:pPr>
              <a:spcBef>
                <a:spcPts val="0"/>
              </a:spcBef>
              <a:spcAft>
                <a:spcPts val="600"/>
              </a:spcAft>
            </a:pPr>
            <a:endParaRPr lang="en-US" dirty="0"/>
          </a:p>
          <a:p>
            <a:pPr>
              <a:spcBef>
                <a:spcPts val="0"/>
              </a:spcBef>
              <a:spcAft>
                <a:spcPts val="600"/>
              </a:spcAft>
            </a:pPr>
            <a:r>
              <a:rPr lang="en-US" b="0" dirty="0"/>
              <a:t>[When a person gets saved (acknowledges Jesus as Lord and Savior), the conscience becomes the voice of the recreated spirit, which in enhanced by tuning in to the Holy Spirit like an antenna. The recreated spirit begins to pick up the signals transmitted by the Holy Spirit</a:t>
            </a:r>
            <a:r>
              <a:rPr lang="en-US" b="1" dirty="0"/>
              <a:t>.]</a:t>
            </a:r>
          </a:p>
          <a:p>
            <a:pPr>
              <a:spcBef>
                <a:spcPts val="0"/>
              </a:spcBef>
              <a:spcAft>
                <a:spcPts val="600"/>
              </a:spcAft>
            </a:pPr>
            <a:endParaRPr lang="en-US" b="1" dirty="0"/>
          </a:p>
          <a:p>
            <a:pPr lvl="1">
              <a:spcBef>
                <a:spcPts val="0"/>
              </a:spcBef>
              <a:spcAft>
                <a:spcPts val="600"/>
              </a:spcAft>
            </a:pPr>
            <a:r>
              <a:rPr lang="es-ES" b="0" dirty="0"/>
              <a:t>Cuando una persona se salva (reconoce a Jesús como Señor y Salvador), la conciencia se convierte en la voz del espíritu recreado, que se realza sintonizándose con el Espíritu Santo como una antena. El espíritu recreado empieza a recoger las señales transmitidas por el Espíritu Santo.</a:t>
            </a:r>
            <a:endParaRPr lang="en-US" b="0" dirty="0"/>
          </a:p>
          <a:p>
            <a:pPr>
              <a:spcBef>
                <a:spcPts val="0"/>
              </a:spcBef>
              <a:spcAft>
                <a:spcPts val="600"/>
              </a:spcAft>
            </a:pPr>
            <a:endParaRPr lang="en-US" b="1" dirty="0"/>
          </a:p>
          <a:p>
            <a:pPr>
              <a:spcBef>
                <a:spcPts val="0"/>
              </a:spcBef>
              <a:spcAft>
                <a:spcPts val="600"/>
              </a:spcAft>
            </a:pPr>
            <a:r>
              <a:rPr lang="en-US" sz="1000" dirty="0"/>
              <a:t>[For example, in our house, we decided to cut off Cox cable, our cable media provider. It was costing us too much and most of the programs that were offered, we did not want to watch;</a:t>
            </a:r>
            <a:r>
              <a:rPr lang="en-US" sz="1000" baseline="0" dirty="0"/>
              <a:t> s</a:t>
            </a:r>
            <a:r>
              <a:rPr lang="en-US" sz="1000" dirty="0"/>
              <a:t>o we decided to stop the service and replace the cable with a digital antenna.] </a:t>
            </a:r>
          </a:p>
          <a:p>
            <a:pPr>
              <a:spcBef>
                <a:spcPts val="0"/>
              </a:spcBef>
              <a:spcAft>
                <a:spcPts val="600"/>
              </a:spcAft>
            </a:pPr>
            <a:endParaRPr lang="en-US" sz="1000" dirty="0"/>
          </a:p>
          <a:p>
            <a:pPr lvl="1">
              <a:spcBef>
                <a:spcPts val="0"/>
              </a:spcBef>
              <a:spcAft>
                <a:spcPts val="600"/>
              </a:spcAft>
            </a:pPr>
            <a:r>
              <a:rPr lang="es-ES" sz="1000" dirty="0"/>
              <a:t>Por ejemplo, en nuestra casa, decidimos cortar el servicio de cable</a:t>
            </a:r>
            <a:r>
              <a:rPr lang="es-ES" sz="1000" baseline="0" dirty="0"/>
              <a:t> </a:t>
            </a:r>
            <a:r>
              <a:rPr lang="es-ES" sz="1000" dirty="0"/>
              <a:t>nuestro proveedor de medios de comunicación por cable. Nos costaba demasiado y la mayoría de los programas que ofrecían, no queríamos verlos; Así que decidimos detener el servicio y reemplazar el cable con una antena digital.</a:t>
            </a:r>
            <a:endParaRPr lang="en-US" sz="1000" dirty="0"/>
          </a:p>
          <a:p>
            <a:pPr>
              <a:spcBef>
                <a:spcPts val="0"/>
              </a:spcBef>
              <a:spcAft>
                <a:spcPts val="600"/>
              </a:spcAft>
            </a:pPr>
            <a:endParaRPr lang="en-US" sz="1000" dirty="0"/>
          </a:p>
          <a:p>
            <a:pPr>
              <a:spcBef>
                <a:spcPts val="0"/>
              </a:spcBef>
              <a:spcAft>
                <a:spcPts val="600"/>
              </a:spcAft>
            </a:pPr>
            <a:r>
              <a:rPr lang="en-US" sz="1000" dirty="0"/>
              <a:t>[You set up the antenna. You set your TV search to search the air-waves and locate the different channels. On the first attempt, the antenna only received a few stations. We made an adjustment by moving the antenna</a:t>
            </a:r>
            <a:r>
              <a:rPr lang="en-US" sz="1000" baseline="0" dirty="0"/>
              <a:t> </a:t>
            </a:r>
            <a:r>
              <a:rPr lang="en-US" sz="1000" dirty="0"/>
              <a:t>and were able to pick up 18 channels. I</a:t>
            </a:r>
            <a:r>
              <a:rPr lang="en-US" sz="1000" baseline="0" dirty="0"/>
              <a:t> made another adjustment, and I was able to pick up 27 channels. All it took was an adjustment of the antenna. For students to fully receive God’s direction and wisdom all they have to do is adjust their spiritual antenna towards the Holy Spirit. Part of the teacher's responsibility in spirit-directed education is to can help in this process.]</a:t>
            </a:r>
          </a:p>
          <a:p>
            <a:pPr>
              <a:spcBef>
                <a:spcPts val="0"/>
              </a:spcBef>
              <a:spcAft>
                <a:spcPts val="600"/>
              </a:spcAft>
            </a:pPr>
            <a:endParaRPr lang="en-US" sz="1000" baseline="0" dirty="0"/>
          </a:p>
          <a:p>
            <a:pPr lvl="1">
              <a:spcBef>
                <a:spcPts val="0"/>
              </a:spcBef>
              <a:spcAft>
                <a:spcPts val="600"/>
              </a:spcAft>
            </a:pPr>
            <a:r>
              <a:rPr lang="es-ES" sz="1000" dirty="0"/>
              <a:t>Usted configura la antena. Usted establece</a:t>
            </a:r>
            <a:r>
              <a:rPr lang="es-ES" sz="1000" baseline="0" dirty="0"/>
              <a:t> la señal </a:t>
            </a:r>
            <a:r>
              <a:rPr lang="es-ES" sz="1000" dirty="0"/>
              <a:t>buscando</a:t>
            </a:r>
            <a:r>
              <a:rPr lang="es-ES" sz="1000" baseline="0" dirty="0"/>
              <a:t> a través</a:t>
            </a:r>
            <a:r>
              <a:rPr lang="es-ES" sz="1000" dirty="0"/>
              <a:t> de las ondas y localizando los diferentes canales. En el primer intento, la antena sólo recibió unos pocos canales. Hicimos un ajuste moviendo la antena y pudimos captar18 canales. Hice otro ajuste, y pude captar 27 canales. Todo lo que necesitaba la antena era un ajuste. Para que los estudiantes reciban completamente la dirección y sabiduría de Dios, todo lo que tienen que hacer es ajustar su antena espiritual hacia el Espíritu Santo. Parte de la responsabilidad del profesor en la educación dirigida al espíritu es ayudar en este proceso.</a:t>
            </a:r>
            <a:endParaRPr lang="en-US" sz="1000" dirty="0"/>
          </a:p>
        </p:txBody>
      </p:sp>
      <p:sp>
        <p:nvSpPr>
          <p:cNvPr id="4" name="Slide Number Placeholder 3"/>
          <p:cNvSpPr>
            <a:spLocks noGrp="1"/>
          </p:cNvSpPr>
          <p:nvPr>
            <p:ph type="sldNum" sz="quarter" idx="10"/>
          </p:nvPr>
        </p:nvSpPr>
        <p:spPr/>
        <p:txBody>
          <a:bodyPr/>
          <a:lstStyle/>
          <a:p>
            <a:pPr>
              <a:defRPr/>
            </a:pPr>
            <a:fld id="{AC50B910-62FD-4B97-8DBF-5C39F0EFA5BE}" type="slidenum">
              <a:rPr lang="en-US" smtClean="0"/>
              <a:pPr>
                <a:defRPr/>
              </a:pPr>
              <a:t>13</a:t>
            </a:fld>
            <a:endParaRPr lang="en-US"/>
          </a:p>
        </p:txBody>
      </p:sp>
    </p:spTree>
    <p:extLst>
      <p:ext uri="{BB962C8B-B14F-4D97-AF65-F5344CB8AC3E}">
        <p14:creationId xmlns:p14="http://schemas.microsoft.com/office/powerpoint/2010/main" val="16157382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600"/>
              </a:spcAft>
            </a:pPr>
            <a:r>
              <a:rPr lang="en-US" sz="1000" i="0" dirty="0"/>
              <a:t>[A ninth-grade student </a:t>
            </a:r>
            <a:r>
              <a:rPr lang="en-US" sz="1000" dirty="0"/>
              <a:t>shares his experience following</a:t>
            </a:r>
            <a:r>
              <a:rPr lang="en-US" sz="1000" baseline="0" dirty="0"/>
              <a:t> an </a:t>
            </a:r>
            <a:r>
              <a:rPr lang="en-US" sz="1000" dirty="0"/>
              <a:t>outpouring of the Holy Spirit in a chapel;</a:t>
            </a:r>
            <a:r>
              <a:rPr lang="en-US" sz="1000" baseline="0" dirty="0"/>
              <a:t> as a result, a</a:t>
            </a:r>
            <a:r>
              <a:rPr lang="en-US" sz="1000" dirty="0"/>
              <a:t>djusting his recreated spirit (antennae) to the Holy Spirit brought</a:t>
            </a:r>
            <a:r>
              <a:rPr lang="en-US" sz="1000" baseline="0" dirty="0"/>
              <a:t> a greater change in his life.]</a:t>
            </a:r>
            <a:endParaRPr lang="en-US" sz="1000" dirty="0"/>
          </a:p>
          <a:p>
            <a:pPr>
              <a:spcBef>
                <a:spcPts val="0"/>
              </a:spcBef>
              <a:spcAft>
                <a:spcPts val="600"/>
              </a:spcAft>
            </a:pPr>
            <a:r>
              <a:rPr lang="en-US" sz="1000" dirty="0"/>
              <a:t>  </a:t>
            </a:r>
          </a:p>
          <a:p>
            <a:pPr lvl="1">
              <a:spcBef>
                <a:spcPts val="0"/>
              </a:spcBef>
              <a:spcAft>
                <a:spcPts val="600"/>
              </a:spcAft>
            </a:pPr>
            <a:r>
              <a:rPr lang="es-ES" sz="1000" dirty="0"/>
              <a:t>Un estudiante de noveno grado comparte su experiencia después de una llenura del Espíritu Santo en</a:t>
            </a:r>
            <a:r>
              <a:rPr lang="es-ES" sz="1000" baseline="0" dirty="0"/>
              <a:t> una clase de biblia</a:t>
            </a:r>
            <a:r>
              <a:rPr lang="es-ES" sz="1000" dirty="0"/>
              <a:t>; como resultado, ajustar su espíritu recreado (antenas) al Espíritu Santo trajo un</a:t>
            </a:r>
            <a:r>
              <a:rPr lang="es-ES" sz="1000" baseline="0" dirty="0"/>
              <a:t> gran </a:t>
            </a:r>
            <a:r>
              <a:rPr lang="es-ES" sz="1000" dirty="0"/>
              <a:t>cambio en su vida.</a:t>
            </a:r>
          </a:p>
          <a:p>
            <a:pPr lvl="1">
              <a:spcBef>
                <a:spcPts val="0"/>
              </a:spcBef>
              <a:spcAft>
                <a:spcPts val="600"/>
              </a:spcAft>
            </a:pPr>
            <a:endParaRPr lang="en-US" sz="1000" dirty="0"/>
          </a:p>
          <a:p>
            <a:pPr>
              <a:spcBef>
                <a:spcPts val="0"/>
              </a:spcBef>
              <a:spcAft>
                <a:spcPts val="600"/>
              </a:spcAft>
            </a:pPr>
            <a:r>
              <a:rPr lang="en-US" sz="1000" b="1" dirty="0"/>
              <a:t>[“I know it has changed my life because now when I do bad things, I have a conscience telling me I’m wrong. I have a surrounding peace within me that I haven’t had for a while. I’m a lot happier than before. I have a boldness to do what is right and there’s a lot of small changes that happen daily that I can start to see a change in my life.”]  </a:t>
            </a:r>
          </a:p>
          <a:p>
            <a:pPr>
              <a:spcBef>
                <a:spcPts val="0"/>
              </a:spcBef>
              <a:spcAft>
                <a:spcPts val="600"/>
              </a:spcAft>
            </a:pPr>
            <a:endParaRPr lang="en-US" sz="1000" b="1" dirty="0"/>
          </a:p>
          <a:p>
            <a:pPr lvl="1">
              <a:spcBef>
                <a:spcPts val="0"/>
              </a:spcBef>
              <a:spcAft>
                <a:spcPts val="600"/>
              </a:spcAft>
            </a:pPr>
            <a:r>
              <a:rPr lang="es-ES" sz="1000" b="1" dirty="0"/>
              <a:t>"Sé que mi vida ha cambiado porque ahora cuando hago cosas malas, tengo una conciencia diciéndome que estoy equivocado. Tengo una paz interior</a:t>
            </a:r>
            <a:r>
              <a:rPr lang="es-ES" sz="1000" b="1" baseline="0" dirty="0"/>
              <a:t> </a:t>
            </a:r>
            <a:r>
              <a:rPr lang="es-ES" sz="1000" b="1" dirty="0"/>
              <a:t>que no he tenido en</a:t>
            </a:r>
            <a:r>
              <a:rPr lang="es-ES" sz="1000" b="1" baseline="0" dirty="0"/>
              <a:t> años</a:t>
            </a:r>
            <a:r>
              <a:rPr lang="es-ES" sz="1000" b="1" dirty="0"/>
              <a:t>. Estoy</a:t>
            </a:r>
            <a:r>
              <a:rPr lang="es-ES" sz="1000" b="1" baseline="0" dirty="0"/>
              <a:t> </a:t>
            </a:r>
            <a:r>
              <a:rPr lang="es-ES" sz="1000" b="1" dirty="0"/>
              <a:t>más feliz que antes. Tengo la valentía</a:t>
            </a:r>
            <a:r>
              <a:rPr lang="es-ES" sz="1000" b="1" baseline="0" dirty="0"/>
              <a:t> </a:t>
            </a:r>
            <a:r>
              <a:rPr lang="es-ES" sz="1000" b="1" dirty="0"/>
              <a:t>de hacer lo que es correcto y hay un montón de cambios pequeños que</a:t>
            </a:r>
            <a:r>
              <a:rPr lang="es-ES" sz="1000" b="1" baseline="0" dirty="0"/>
              <a:t> pasan </a:t>
            </a:r>
            <a:r>
              <a:rPr lang="es-ES" sz="1000" b="1" dirty="0"/>
              <a:t>diariamente y puedo empezar a ver</a:t>
            </a:r>
            <a:r>
              <a:rPr lang="es-ES" sz="1000" b="1" baseline="0" dirty="0"/>
              <a:t>los </a:t>
            </a:r>
            <a:r>
              <a:rPr lang="es-ES" sz="1000" b="1" dirty="0"/>
              <a:t>en mi vida ".</a:t>
            </a:r>
            <a:endParaRPr lang="en-US" sz="1000" b="1" dirty="0"/>
          </a:p>
          <a:p>
            <a:pPr>
              <a:spcBef>
                <a:spcPts val="0"/>
              </a:spcBef>
              <a:spcAft>
                <a:spcPts val="600"/>
              </a:spcAft>
            </a:pPr>
            <a:endParaRPr lang="en-US" sz="1000" b="1" dirty="0"/>
          </a:p>
          <a:p>
            <a:pPr>
              <a:spcBef>
                <a:spcPts val="0"/>
              </a:spcBef>
              <a:spcAft>
                <a:spcPts val="600"/>
              </a:spcAft>
            </a:pPr>
            <a:r>
              <a:rPr lang="en-US" sz="1000" b="0" dirty="0"/>
              <a:t>[Another  ninth-grader said, </a:t>
            </a:r>
            <a:r>
              <a:rPr lang="en-US" sz="1000" b="1" dirty="0"/>
              <a:t>“What I’m going to do now with my walk with God, now that my life has been changed, is to pray and spend more quiet time with Him. When I read my Bible., I’m really going to look at what I am reading, and try to be a better witness to my unsaved and backslidden friends and try to live a holy and acceptable life unto Jesus. “]</a:t>
            </a:r>
          </a:p>
          <a:p>
            <a:pPr>
              <a:spcBef>
                <a:spcPts val="0"/>
              </a:spcBef>
              <a:spcAft>
                <a:spcPts val="600"/>
              </a:spcAft>
            </a:pPr>
            <a:endParaRPr lang="en-US" sz="1000" b="1" dirty="0"/>
          </a:p>
          <a:p>
            <a:pPr lvl="1">
              <a:spcBef>
                <a:spcPts val="0"/>
              </a:spcBef>
              <a:spcAft>
                <a:spcPts val="600"/>
              </a:spcAft>
            </a:pPr>
            <a:r>
              <a:rPr lang="es-ES" sz="1000" b="0" dirty="0"/>
              <a:t>Otro estudiante de noveno grado dijo: </a:t>
            </a:r>
            <a:r>
              <a:rPr lang="es-ES" sz="1000" b="1" dirty="0"/>
              <a:t>"Lo que voy a hacer ahora con mi caminar con Dios, ahora que mi vida ha cambiado, es orar y pasar más tiempo en silencio con Él. Cuando lea mi Biblia, realmente voy a mirar lo que estoy leyendo, y tratar de ser un mejor testimonio para mis</a:t>
            </a:r>
            <a:r>
              <a:rPr lang="es-ES" sz="1000" b="1" baseline="0" dirty="0"/>
              <a:t> </a:t>
            </a:r>
            <a:r>
              <a:rPr lang="es-ES" sz="1000" b="1" dirty="0" err="1"/>
              <a:t>inconversos</a:t>
            </a:r>
            <a:r>
              <a:rPr lang="es-ES" sz="1000" b="1" dirty="0"/>
              <a:t> y rebeldes amigos y tratar de vivir una vida santa y aceptable a Jesús ".</a:t>
            </a:r>
            <a:endParaRPr lang="en-US" sz="1000" b="1" dirty="0"/>
          </a:p>
          <a:p>
            <a:endParaRPr lang="en-US" b="1" dirty="0"/>
          </a:p>
        </p:txBody>
      </p:sp>
      <p:sp>
        <p:nvSpPr>
          <p:cNvPr id="4" name="Slide Number Placeholder 3"/>
          <p:cNvSpPr>
            <a:spLocks noGrp="1"/>
          </p:cNvSpPr>
          <p:nvPr>
            <p:ph type="sldNum" sz="quarter" idx="10"/>
          </p:nvPr>
        </p:nvSpPr>
        <p:spPr/>
        <p:txBody>
          <a:bodyPr/>
          <a:lstStyle/>
          <a:p>
            <a:pPr>
              <a:defRPr/>
            </a:pPr>
            <a:fld id="{AC50B910-62FD-4B97-8DBF-5C39F0EFA5BE}" type="slidenum">
              <a:rPr lang="en-US" smtClean="0"/>
              <a:pPr>
                <a:defRPr/>
              </a:pPr>
              <a:t>14</a:t>
            </a:fld>
            <a:endParaRPr lang="en-US"/>
          </a:p>
        </p:txBody>
      </p:sp>
    </p:spTree>
    <p:extLst>
      <p:ext uri="{BB962C8B-B14F-4D97-AF65-F5344CB8AC3E}">
        <p14:creationId xmlns:p14="http://schemas.microsoft.com/office/powerpoint/2010/main" val="36529765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[Schindler and Pyle. 1979 (Educating for Eternity) provide this illustration of the relationship</a:t>
            </a:r>
            <a:r>
              <a:rPr lang="en-US" sz="1000" baseline="0" dirty="0"/>
              <a:t> between the body, mind, and spirit.]</a:t>
            </a:r>
          </a:p>
          <a:p>
            <a:endParaRPr lang="en-US" sz="1000" baseline="0" dirty="0"/>
          </a:p>
          <a:p>
            <a:pPr lvl="1"/>
            <a:r>
              <a:rPr lang="es-ES" sz="1000" baseline="0" dirty="0"/>
              <a:t>Schindler y Pyle. 1979 (Educando para la Eternidad) proporcionan esta ilustración de la relación entre el cuerpo, la mente y el espíritu.</a:t>
            </a:r>
            <a:endParaRPr lang="en-US" sz="1000" baseline="0" dirty="0"/>
          </a:p>
          <a:p>
            <a:endParaRPr lang="en-US" sz="1000" dirty="0"/>
          </a:p>
          <a:p>
            <a:r>
              <a:rPr lang="en-US" sz="1000" b="1" dirty="0"/>
              <a:t>“In most of what we have been taught and most of what we do today, our minds lead, not our spirit. Most of us have been so brain washed by the god of reason that we find it very difficult to appreciate that the most important thing we can do for our young people (and in fact for ourselves) is to develop the spirit part of us so that it can lead our lives.” </a:t>
            </a:r>
            <a:r>
              <a:rPr lang="en-US" sz="1000" b="0" dirty="0"/>
              <a:t>(p. 49)</a:t>
            </a:r>
          </a:p>
          <a:p>
            <a:endParaRPr lang="en-US" sz="1000" b="0" dirty="0"/>
          </a:p>
          <a:p>
            <a:pPr lvl="1"/>
            <a:r>
              <a:rPr lang="es-ES" sz="1000" b="0" dirty="0"/>
              <a:t>“La mayoría de cosas que nos han enseñado y hacemos hoy, quienes lideran son nuestras mentes y</a:t>
            </a:r>
            <a:r>
              <a:rPr lang="es-ES" sz="1000" b="0" baseline="0" dirty="0"/>
              <a:t> </a:t>
            </a:r>
            <a:r>
              <a:rPr lang="es-ES" sz="1000" b="0" dirty="0"/>
              <a:t>no nuestro espíritu. A la mayoría de nosotros no</a:t>
            </a:r>
            <a:r>
              <a:rPr lang="es-ES" sz="1000" b="0" baseline="0" dirty="0"/>
              <a:t> ha</a:t>
            </a:r>
            <a:r>
              <a:rPr lang="es-ES" sz="1000" b="0" dirty="0"/>
              <a:t> lavado el cerebro el dios de la razón que nos resulta muy difícil apreciar que lo más importante que podemos hacer por nuestros jóvenes (y de hecho por nosotros mismos) es desarrollar la parte espiritual para que él pueda liderar nuestras vidas. "(P.49)</a:t>
            </a:r>
            <a:endParaRPr lang="en-US" sz="1000" b="0" dirty="0"/>
          </a:p>
          <a:p>
            <a:endParaRPr lang="en-US" sz="1000" b="1" dirty="0"/>
          </a:p>
          <a:p>
            <a:r>
              <a:rPr lang="en-US" sz="1000" b="0" dirty="0"/>
              <a:t>[They add, “When I am led by the Holy Spirit, I am mighty in spirit. Every person must come to the place where</a:t>
            </a:r>
            <a:r>
              <a:rPr lang="en-US" sz="1000" b="0" baseline="0" dirty="0"/>
              <a:t> he submits his mind as the servant of his spirit. “]</a:t>
            </a:r>
          </a:p>
          <a:p>
            <a:endParaRPr lang="en-US" sz="1000" b="0" baseline="0" dirty="0"/>
          </a:p>
          <a:p>
            <a:pPr lvl="1"/>
            <a:r>
              <a:rPr lang="es-ES" sz="1000" b="0" dirty="0"/>
              <a:t>Añaden: "Cuando soy guiado por el Espíritu Santo, soy poderoso en espíritu. Cada persona debe llegar</a:t>
            </a:r>
            <a:r>
              <a:rPr lang="es-ES" sz="1000" b="0" baseline="0" dirty="0"/>
              <a:t> al momento </a:t>
            </a:r>
            <a:r>
              <a:rPr lang="es-ES" sz="1000" b="0" dirty="0"/>
              <a:t>donde somete su mente como siervo de su espíritu. "</a:t>
            </a:r>
            <a:endParaRPr lang="en-US" sz="1000" b="0" dirty="0"/>
          </a:p>
          <a:p>
            <a:endParaRPr lang="en-US" sz="1000" b="0" dirty="0"/>
          </a:p>
          <a:p>
            <a:r>
              <a:rPr lang="en-US" sz="1000" b="0" dirty="0"/>
              <a:t>[The</a:t>
            </a:r>
            <a:r>
              <a:rPr lang="en-US" sz="1000" b="0" baseline="0" dirty="0"/>
              <a:t> goal of spirit-directed education is to get the students to the place in their lives where the Holy Spirit leads them through their recreated spirit.]</a:t>
            </a:r>
          </a:p>
          <a:p>
            <a:endParaRPr lang="en-US" sz="1000" b="0" baseline="0" dirty="0"/>
          </a:p>
          <a:p>
            <a:pPr lvl="1"/>
            <a:r>
              <a:rPr lang="es-ES" sz="1000" b="0" baseline="0" dirty="0"/>
              <a:t>El objetivo de la educación dirigida por el espíritu es llevar a los estudiantes al lugar de sus vidas donde el Espíritu Santo los conduce a través de su espíritu recreado.</a:t>
            </a:r>
            <a:endParaRPr lang="en-US" sz="1000" b="0" baseline="0" dirty="0"/>
          </a:p>
          <a:p>
            <a:endParaRPr lang="en-US" sz="1000" b="0" baseline="0" dirty="0"/>
          </a:p>
          <a:p>
            <a:r>
              <a:rPr lang="en-US" sz="1000" b="0" baseline="0" dirty="0"/>
              <a:t>[This ends Part 1 of Session 1.  To continue Session 1, access Part 2.]</a:t>
            </a:r>
          </a:p>
          <a:p>
            <a:endParaRPr lang="en-US" sz="1000" b="0" baseline="0" dirty="0"/>
          </a:p>
          <a:p>
            <a:pPr lvl="1"/>
            <a:r>
              <a:rPr lang="es-ES" sz="1000" b="0" dirty="0"/>
              <a:t>Esto termina la Parte 1 de la Sesión 1. Para continuar la Sesión 1, acceda a la Parte 2.</a:t>
            </a:r>
          </a:p>
          <a:p>
            <a:pPr lvl="1"/>
            <a:endParaRPr lang="es-ES" sz="1000" b="0" dirty="0"/>
          </a:p>
        </p:txBody>
      </p:sp>
      <p:sp>
        <p:nvSpPr>
          <p:cNvPr id="4" name="Slide Number Placeholder 3"/>
          <p:cNvSpPr>
            <a:spLocks noGrp="1"/>
          </p:cNvSpPr>
          <p:nvPr>
            <p:ph type="sldNum" sz="quarter" idx="10"/>
          </p:nvPr>
        </p:nvSpPr>
        <p:spPr/>
        <p:txBody>
          <a:bodyPr/>
          <a:lstStyle/>
          <a:p>
            <a:pPr>
              <a:defRPr/>
            </a:pPr>
            <a:fld id="{AC50B910-62FD-4B97-8DBF-5C39F0EFA5BE}" type="slidenum">
              <a:rPr lang="en-US" smtClean="0"/>
              <a:pPr>
                <a:defRPr/>
              </a:pPr>
              <a:t>15</a:t>
            </a:fld>
            <a:endParaRPr lang="en-US"/>
          </a:p>
        </p:txBody>
      </p:sp>
    </p:spTree>
    <p:extLst>
      <p:ext uri="{BB962C8B-B14F-4D97-AF65-F5344CB8AC3E}">
        <p14:creationId xmlns:p14="http://schemas.microsoft.com/office/powerpoint/2010/main" val="1343368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600"/>
              </a:spcAft>
              <a:buClrTx/>
              <a:buSzTx/>
              <a:buFontTx/>
              <a:buNone/>
              <a:tabLst/>
              <a:defRPr/>
            </a:pPr>
            <a:r>
              <a:rPr lang="en-US" sz="1000" dirty="0"/>
              <a:t>[My name is Dr. Dennis Demuth. I just retired after 35 years as Superintendent of Victoria Christian School in Tulsa, Oklahoma. 2017 ended almost 50 years in education. I have been serving as an adjunct professor at Oral Roberts University at the College of Education since 1984. This picture was taken on our fine art school program where my art teacher Judy McIntosh presented an acrylic painting of me. The second photo was taken outside my home in Tulsa, Oklahoma. You can see my physical body that is 6 feet tall and weighs 215 pounds. I have gray hair, wear glasses and I just had my 71st birthday. But is this the REAL Dr. Dennis Demuth? Those who know me and see this image or hear my voice would say, "Yes, this is the real Dr. Dennis Demuth." You may be wondering, "What are you talking about? What do you mean by the real Dr. Demuth?" I can see him right in front of me.]</a:t>
            </a:r>
          </a:p>
          <a:p>
            <a:pPr marL="0" marR="0" lvl="0" indent="0" algn="l" defTabSz="914400" rtl="0" eaLnBrk="0" fontAlgn="base" latinLnBrk="0" hangingPunct="0">
              <a:lnSpc>
                <a:spcPct val="100000"/>
              </a:lnSpc>
              <a:spcBef>
                <a:spcPts val="0"/>
              </a:spcBef>
              <a:spcAft>
                <a:spcPts val="600"/>
              </a:spcAft>
              <a:buClrTx/>
              <a:buSzTx/>
              <a:buFontTx/>
              <a:buNone/>
              <a:tabLst/>
              <a:defRPr/>
            </a:pPr>
            <a:endParaRPr lang="es-ES" sz="1000" dirty="0">
              <a:effectLst/>
            </a:endParaRPr>
          </a:p>
          <a:p>
            <a:pPr lvl="1">
              <a:spcBef>
                <a:spcPts val="0"/>
              </a:spcBef>
              <a:spcAft>
                <a:spcPts val="600"/>
              </a:spcAft>
            </a:pPr>
            <a:r>
              <a:rPr lang="es-ES" sz="1000" dirty="0">
                <a:effectLst/>
              </a:rPr>
              <a:t>Mi nombre es Dr. Dennis Demuth. Acabo de retirarme después de 35 años como Superintendente de la</a:t>
            </a:r>
            <a:r>
              <a:rPr lang="es-ES" sz="1000" baseline="0" dirty="0">
                <a:effectLst/>
              </a:rPr>
              <a:t> </a:t>
            </a:r>
            <a:r>
              <a:rPr lang="es-ES" sz="1000" dirty="0">
                <a:effectLst/>
              </a:rPr>
              <a:t>Escuela Cristiana </a:t>
            </a:r>
            <a:r>
              <a:rPr lang="es-ES" sz="1000" dirty="0" err="1">
                <a:effectLst/>
              </a:rPr>
              <a:t>Victory</a:t>
            </a:r>
            <a:r>
              <a:rPr lang="es-ES" sz="1000" dirty="0">
                <a:effectLst/>
              </a:rPr>
              <a:t> en Tulsa, Oklahoma. En el 2017 terminaron casi 50 años en el área de la educación. He estado sirviendo como profesor auxiliar</a:t>
            </a:r>
            <a:r>
              <a:rPr lang="es-ES" sz="1000" baseline="0" dirty="0">
                <a:effectLst/>
              </a:rPr>
              <a:t> </a:t>
            </a:r>
            <a:r>
              <a:rPr lang="es-ES" sz="1000" dirty="0">
                <a:effectLst/>
              </a:rPr>
              <a:t>en la Universidad Oral Roberts en el Colegio de Educación desde 1984. Este cuadro fue hecho en nuestro programa de bellas artes de la escuela donde mi profesor de arte </a:t>
            </a:r>
            <a:r>
              <a:rPr lang="es-ES" sz="1000" dirty="0" err="1">
                <a:effectLst/>
              </a:rPr>
              <a:t>Judy</a:t>
            </a:r>
            <a:r>
              <a:rPr lang="es-ES" sz="1000" dirty="0">
                <a:effectLst/>
              </a:rPr>
              <a:t> </a:t>
            </a:r>
            <a:r>
              <a:rPr lang="es-ES" sz="1000" dirty="0" err="1">
                <a:effectLst/>
              </a:rPr>
              <a:t>McIntosh</a:t>
            </a:r>
            <a:r>
              <a:rPr lang="es-ES" sz="1000" dirty="0">
                <a:effectLst/>
              </a:rPr>
              <a:t> presentó una pintura de acrílico mía. La segunda foto se tomó fuera de mi casa en Tulsa, Oklahoma. Usted puede ver mi cuerpo físico que mide 6 pies de alto y pesa 215 libras. Tengo el cabello gris, uso gafas y acabo de cumplir</a:t>
            </a:r>
            <a:r>
              <a:rPr lang="es-ES" sz="1000" baseline="0" dirty="0">
                <a:effectLst/>
              </a:rPr>
              <a:t> 71 años</a:t>
            </a:r>
            <a:r>
              <a:rPr lang="es-ES" sz="1000" dirty="0">
                <a:effectLst/>
              </a:rPr>
              <a:t>. Pero, ¿es este el VERDADERO Dr. Dennis Demuth? Aquellos que me conocen y ven esta imagen o escuchan mi voz dirían, "sí, este es". Quizá se pregunten, "¿De qué está hablando? ¿Qué quiere decir con el "verdadero Dr. Demuth"? Puedo verlo justo delante de mío. </a:t>
            </a:r>
          </a:p>
          <a:p>
            <a:pPr lvl="1">
              <a:spcBef>
                <a:spcPts val="0"/>
              </a:spcBef>
              <a:spcAft>
                <a:spcPts val="600"/>
              </a:spcAft>
            </a:pPr>
            <a:endParaRPr lang="es-ES" sz="1000" dirty="0">
              <a:effectLst/>
            </a:endParaRPr>
          </a:p>
          <a:p>
            <a:pPr lvl="0">
              <a:spcBef>
                <a:spcPts val="0"/>
              </a:spcBef>
              <a:spcAft>
                <a:spcPts val="600"/>
              </a:spcAft>
            </a:pPr>
            <a:r>
              <a:rPr lang="en-US" sz="1000" dirty="0">
                <a:effectLst/>
              </a:rPr>
              <a:t>[It is true; You can see my physical body, and you know that inside this body is a brain that serves my mind otherwise I could not put together this PowerPoint presentation. But, this is not the real me. The true self is a spirit. It's that part of me that makes me live. James 2:26 tells us that this body without the spirit is dead.]</a:t>
            </a:r>
            <a:endParaRPr lang="es-ES" sz="1000" dirty="0">
              <a:effectLst/>
            </a:endParaRPr>
          </a:p>
          <a:p>
            <a:pPr>
              <a:spcBef>
                <a:spcPts val="0"/>
              </a:spcBef>
              <a:spcAft>
                <a:spcPts val="600"/>
              </a:spcAft>
            </a:pPr>
            <a:endParaRPr lang="es-ES" sz="1000" dirty="0">
              <a:effectLst/>
            </a:endParaRPr>
          </a:p>
          <a:p>
            <a:pPr lvl="1">
              <a:spcBef>
                <a:spcPts val="0"/>
              </a:spcBef>
              <a:spcAft>
                <a:spcPts val="600"/>
              </a:spcAft>
            </a:pPr>
            <a:r>
              <a:rPr lang="es-ES" sz="1000" dirty="0">
                <a:effectLst/>
              </a:rPr>
              <a:t>Es verdad; Usted puede ver mi cuerpo físico, y usted sabe que dentro de este cuerpo, hay un cerebro que sirve pues</a:t>
            </a:r>
            <a:r>
              <a:rPr lang="es-ES" sz="1000" baseline="0" dirty="0">
                <a:effectLst/>
              </a:rPr>
              <a:t> </a:t>
            </a:r>
            <a:r>
              <a:rPr lang="es-ES" sz="1000" dirty="0">
                <a:effectLst/>
              </a:rPr>
              <a:t>de otra manera no podría hacer esta presentación en PowerPoint. Pero, este no es el verdadero yo. El verdadero yo es un espíritu. Es esa parte de mí que me hace vivir. Santiago 2:26 nos dice que este cuerpo sin el espíritu está muerto. </a:t>
            </a:r>
          </a:p>
          <a:p>
            <a:pPr>
              <a:spcBef>
                <a:spcPts val="0"/>
              </a:spcBef>
              <a:spcAft>
                <a:spcPts val="600"/>
              </a:spcAft>
            </a:pPr>
            <a:endParaRPr lang="es-ES" sz="1000" dirty="0">
              <a:effectLst/>
            </a:endParaRPr>
          </a:p>
          <a:p>
            <a:pPr>
              <a:spcBef>
                <a:spcPts val="0"/>
              </a:spcBef>
              <a:spcAft>
                <a:spcPts val="600"/>
              </a:spcAft>
            </a:pPr>
            <a:r>
              <a:rPr lang="en-US" sz="1000" dirty="0">
                <a:effectLst/>
              </a:rPr>
              <a:t>[As Christians, we understand that we are spiritual beings, not just physical beings, or mental beings. The students we teach are spiritual beings. According to John 17: 14-16, God's Word tells us that we are not of this world either as Jesus was of this world. "14-I have given them their word and the world has hated them, because they are not of the world but I am of the world.- 15 My prayer is not that I should take them out of the world, but that I should protect them from evil. They are of the world, as I am not of it.]</a:t>
            </a:r>
            <a:endParaRPr lang="es-ES" sz="1000" dirty="0">
              <a:effectLst/>
            </a:endParaRPr>
          </a:p>
          <a:p>
            <a:pPr>
              <a:spcBef>
                <a:spcPts val="0"/>
              </a:spcBef>
              <a:spcAft>
                <a:spcPts val="600"/>
              </a:spcAft>
            </a:pPr>
            <a:endParaRPr lang="es-ES" sz="1000" dirty="0">
              <a:effectLst/>
            </a:endParaRPr>
          </a:p>
          <a:p>
            <a:pPr lvl="1">
              <a:spcBef>
                <a:spcPts val="0"/>
              </a:spcBef>
              <a:spcAft>
                <a:spcPts val="600"/>
              </a:spcAft>
            </a:pPr>
            <a:r>
              <a:rPr lang="es-ES" sz="1000" dirty="0">
                <a:effectLst/>
              </a:rPr>
              <a:t>Como cristianos, entendemos que somos seres espirituales, no sólo seres físicos, o seres mentales. Los estudiantes que enseñamos son seres espirituales. De acuerdo con Juan 17: 14-16, la Palabra de Dios nos dice que nosotros no somos de este mundo tampoco como Jesús era de este mundo. "14-Les he dado su palabra y el mundo los ha odiado, porque ellos no son del mundo como</a:t>
            </a:r>
            <a:r>
              <a:rPr lang="es-ES" sz="1000" baseline="0" dirty="0">
                <a:effectLst/>
              </a:rPr>
              <a:t> tampoco</a:t>
            </a:r>
            <a:r>
              <a:rPr lang="es-ES" sz="1000" dirty="0">
                <a:effectLst/>
              </a:rPr>
              <a:t> yo soy del mundo. 15- Mi oración no es que los saques del mundo, sino que los protejas del mal. 16-No son del mundo, como yo tampoco soy del</a:t>
            </a:r>
            <a:r>
              <a:rPr lang="es-ES" sz="1000" baseline="0" dirty="0">
                <a:effectLst/>
              </a:rPr>
              <a:t> mundo</a:t>
            </a:r>
            <a:r>
              <a:rPr lang="es-ES" sz="1000" dirty="0">
                <a:effectLst/>
              </a:rPr>
              <a:t>. </a:t>
            </a:r>
          </a:p>
          <a:p>
            <a:pPr>
              <a:spcBef>
                <a:spcPts val="0"/>
              </a:spcBef>
              <a:spcAft>
                <a:spcPts val="600"/>
              </a:spcAft>
            </a:pPr>
            <a:endParaRPr lang="es-ES" sz="1000" dirty="0">
              <a:effectLst/>
            </a:endParaRPr>
          </a:p>
          <a:p>
            <a:pPr>
              <a:spcBef>
                <a:spcPts val="0"/>
              </a:spcBef>
              <a:spcAft>
                <a:spcPts val="600"/>
              </a:spcAft>
            </a:pPr>
            <a:r>
              <a:rPr lang="en-US" sz="1000" dirty="0">
                <a:effectLst/>
              </a:rPr>
              <a:t>[Paul says in 2 Corinthians 5: 6-8 that when we die we will be "absent from this body." When our spirit is freed from our body, it enters eternity, be it heaven with the Lord or hell, separated from God for eternity.]</a:t>
            </a:r>
          </a:p>
          <a:p>
            <a:pPr>
              <a:spcBef>
                <a:spcPts val="0"/>
              </a:spcBef>
              <a:spcAft>
                <a:spcPts val="600"/>
              </a:spcAft>
            </a:pPr>
            <a:endParaRPr lang="es-ES" sz="1000" dirty="0">
              <a:effectLst/>
            </a:endParaRPr>
          </a:p>
          <a:p>
            <a:pPr lvl="1">
              <a:spcBef>
                <a:spcPts val="0"/>
              </a:spcBef>
              <a:spcAft>
                <a:spcPts val="600"/>
              </a:spcAft>
            </a:pPr>
            <a:r>
              <a:rPr lang="es-ES" sz="1000" dirty="0">
                <a:effectLst/>
              </a:rPr>
              <a:t>Pablo dice en 2 Corintios 5: 6-8 que cuando muramos estaremos "ausentes de este cuerpo". Cuando nuestro espíritu es liberado de nuestro cuerpo, entra en la eternidad, ya sea el cielo con el Señor o el infierno, separado de Dios para la eternidad. </a:t>
            </a:r>
          </a:p>
          <a:p>
            <a:pPr lvl="1">
              <a:spcBef>
                <a:spcPts val="0"/>
              </a:spcBef>
              <a:spcAft>
                <a:spcPts val="600"/>
              </a:spcAft>
            </a:pPr>
            <a:endParaRPr lang="es-ES" sz="1000" dirty="0">
              <a:effectLst/>
            </a:endParaRPr>
          </a:p>
          <a:p>
            <a:pPr lvl="0">
              <a:spcBef>
                <a:spcPts val="0"/>
              </a:spcBef>
              <a:spcAft>
                <a:spcPts val="600"/>
              </a:spcAft>
            </a:pPr>
            <a:r>
              <a:rPr lang="en-US" sz="1000" dirty="0">
                <a:effectLst/>
              </a:rPr>
              <a:t>[Most of what happens in education today is the teaching and training of mind and body, which will one day die. Spirit-directed education involves educating the spirit that will prepare Christian students to live in the world, but to live above the influences of this world, and to become powerful in spirit, that part that will live for eternity.]</a:t>
            </a:r>
            <a:endParaRPr lang="es-ES" sz="1000" dirty="0">
              <a:effectLst/>
            </a:endParaRPr>
          </a:p>
          <a:p>
            <a:pPr>
              <a:spcBef>
                <a:spcPts val="0"/>
              </a:spcBef>
              <a:spcAft>
                <a:spcPts val="600"/>
              </a:spcAft>
            </a:pPr>
            <a:endParaRPr lang="es-ES" sz="1000" dirty="0">
              <a:effectLst/>
            </a:endParaRPr>
          </a:p>
          <a:p>
            <a:pPr lvl="1">
              <a:spcBef>
                <a:spcPts val="0"/>
              </a:spcBef>
              <a:spcAft>
                <a:spcPts val="600"/>
              </a:spcAft>
            </a:pPr>
            <a:r>
              <a:rPr lang="es-ES" sz="1000" dirty="0">
                <a:effectLst/>
              </a:rPr>
              <a:t>La mayoría de lo que sucede en la educación hoy en día es la enseñanza y el entrenamiento de la mente y el cuerpo, los cuales un día morirán. La educación dirigida por el espíritu implica educar al espíritu que preparará a los estudiantes cristianos para vivir en el mundo, para vivir por encima de las influencias de este mundo, y llegar a ser poderosos en espíritu, esa parte que vivirá por la eternidad. </a:t>
            </a:r>
          </a:p>
          <a:p>
            <a:pPr>
              <a:spcBef>
                <a:spcPts val="0"/>
              </a:spcBef>
              <a:spcAft>
                <a:spcPts val="600"/>
              </a:spcAft>
            </a:pPr>
            <a:endParaRPr lang="en-US" sz="1000" dirty="0">
              <a:effectLst/>
            </a:endParaRPr>
          </a:p>
          <a:p>
            <a:pPr>
              <a:spcBef>
                <a:spcPts val="0"/>
              </a:spcBef>
              <a:spcAft>
                <a:spcPts val="600"/>
              </a:spcAft>
            </a:pPr>
            <a:r>
              <a:rPr lang="en-US" sz="1000" dirty="0">
                <a:effectLst/>
              </a:rPr>
              <a:t>[I would like to share how this interest in spirit-led education began.]</a:t>
            </a:r>
            <a:endParaRPr lang="es-ES" sz="1000" dirty="0">
              <a:effectLst/>
            </a:endParaRPr>
          </a:p>
          <a:p>
            <a:pPr>
              <a:spcBef>
                <a:spcPts val="0"/>
              </a:spcBef>
              <a:spcAft>
                <a:spcPts val="600"/>
              </a:spcAft>
            </a:pPr>
            <a:endParaRPr lang="es-ES" sz="1000" dirty="0">
              <a:effectLst/>
            </a:endParaRPr>
          </a:p>
          <a:p>
            <a:pPr lvl="1">
              <a:spcBef>
                <a:spcPts val="0"/>
              </a:spcBef>
              <a:spcAft>
                <a:spcPts val="600"/>
              </a:spcAft>
            </a:pPr>
            <a:r>
              <a:rPr lang="es-ES" sz="1000" dirty="0">
                <a:effectLst/>
              </a:rPr>
              <a:t>Me gustaría compartir cómo se inició este interés por la educación dirigida por el espíritu.</a:t>
            </a:r>
          </a:p>
          <a:p>
            <a:pPr>
              <a:spcBef>
                <a:spcPts val="0"/>
              </a:spcBef>
              <a:spcAft>
                <a:spcPts val="600"/>
              </a:spcAft>
            </a:pPr>
            <a:endParaRPr lang="en-US" sz="1000" dirty="0"/>
          </a:p>
          <a:p>
            <a:pPr>
              <a:spcBef>
                <a:spcPts val="0"/>
              </a:spcBef>
              <a:spcAft>
                <a:spcPts val="600"/>
              </a:spcAft>
            </a:pPr>
            <a:endParaRPr lang="en-US" sz="1000" baseline="0" dirty="0"/>
          </a:p>
          <a:p>
            <a:pPr>
              <a:spcBef>
                <a:spcPts val="0"/>
              </a:spcBef>
              <a:spcAft>
                <a:spcPts val="600"/>
              </a:spcAft>
            </a:pPr>
            <a:endParaRPr lang="en-US" sz="1000" baseline="0" dirty="0"/>
          </a:p>
        </p:txBody>
      </p:sp>
      <p:sp>
        <p:nvSpPr>
          <p:cNvPr id="4" name="Slide Number Placeholder 3"/>
          <p:cNvSpPr>
            <a:spLocks noGrp="1"/>
          </p:cNvSpPr>
          <p:nvPr>
            <p:ph type="sldNum" sz="quarter" idx="10"/>
          </p:nvPr>
        </p:nvSpPr>
        <p:spPr/>
        <p:txBody>
          <a:bodyPr/>
          <a:lstStyle/>
          <a:p>
            <a:pPr>
              <a:defRPr/>
            </a:pPr>
            <a:fld id="{AC50B910-62FD-4B97-8DBF-5C39F0EFA5BE}" type="slidenum">
              <a:rPr lang="en-US" smtClean="0"/>
              <a:pPr>
                <a:defRPr/>
              </a:pPr>
              <a:t>2</a:t>
            </a:fld>
            <a:endParaRPr lang="en-US"/>
          </a:p>
        </p:txBody>
      </p:sp>
    </p:spTree>
    <p:extLst>
      <p:ext uri="{BB962C8B-B14F-4D97-AF65-F5344CB8AC3E}">
        <p14:creationId xmlns:p14="http://schemas.microsoft.com/office/powerpoint/2010/main" val="483188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dirty="0"/>
              <a:t>[You might be wondering how I got interested in spirit directed education. Let me briefly share my story.]</a:t>
            </a:r>
          </a:p>
          <a:p>
            <a:endParaRPr lang="es-ES" sz="1000" b="0" i="0" kern="1200" dirty="0">
              <a:solidFill>
                <a:schemeClr val="tx1"/>
              </a:solidFill>
              <a:effectLst/>
              <a:latin typeface="Arial" charset="0"/>
              <a:ea typeface="+mn-ea"/>
              <a:cs typeface="+mn-cs"/>
            </a:endParaRPr>
          </a:p>
          <a:p>
            <a:pPr lvl="1"/>
            <a:r>
              <a:rPr lang="es-ES" sz="1000" b="0" i="0" kern="1200" dirty="0">
                <a:solidFill>
                  <a:schemeClr val="tx1"/>
                </a:solidFill>
                <a:effectLst/>
                <a:latin typeface="Arial" charset="0"/>
                <a:ea typeface="+mn-ea"/>
                <a:cs typeface="+mn-cs"/>
              </a:rPr>
              <a:t>Usted puede estar preguntándose cómo me interesé en la educación dirigida al espíritu. Permítanme compartir brevemente mi historia. </a:t>
            </a:r>
          </a:p>
          <a:p>
            <a:endParaRPr lang="es-ES" sz="1000" b="0" i="0" kern="1200" dirty="0">
              <a:solidFill>
                <a:schemeClr val="tx1"/>
              </a:solidFill>
              <a:effectLst/>
              <a:latin typeface="Arial" charset="0"/>
              <a:ea typeface="+mn-ea"/>
              <a:cs typeface="+mn-cs"/>
            </a:endParaRPr>
          </a:p>
          <a:p>
            <a:r>
              <a:rPr lang="en-US" sz="1000" dirty="0"/>
              <a:t>[After receiving my Doctor’s degree from the University of Wisconsin and having been trained as a School Psychologist, I was employed by a special education district in northern Illinois to supervise a diagnostic clinic. It was my responsibility to supervise a number of professional educators and medical and mental health professionals.  Our task was to evaluate and diagnose learning challenges and to prescribe a remedial program that became the student’s individual educational program called and IEP. Part of my responsibility was to write the IEP, read it over, sign it and take it to the school district, sit down with the teachers and parents and present the education plan. ]</a:t>
            </a:r>
          </a:p>
          <a:p>
            <a:endParaRPr lang="en-US" sz="1000" dirty="0"/>
          </a:p>
          <a:p>
            <a:pPr lvl="1"/>
            <a:r>
              <a:rPr lang="es-ES" sz="1000" dirty="0"/>
              <a:t>Después de recibir mi título de Doctor de la Universidad de Wisconsin y recibir</a:t>
            </a:r>
            <a:r>
              <a:rPr lang="es-ES" sz="1000" baseline="0" dirty="0"/>
              <a:t> </a:t>
            </a:r>
            <a:r>
              <a:rPr lang="es-ES" sz="1000" dirty="0"/>
              <a:t>entrenamiento como Psicólogo Escolar, me contrató el distrito de educación especial en el norte de Illinois para supervisar una clínica de diagnóstico . Mi responsabilidad era, supervisar educadores profesionales,</a:t>
            </a:r>
            <a:r>
              <a:rPr lang="es-ES" sz="1000" baseline="0" dirty="0"/>
              <a:t> médicos y </a:t>
            </a:r>
            <a:r>
              <a:rPr lang="es-ES" sz="1000" dirty="0"/>
              <a:t>profesionales de la salud mental. Nuestra tarea era evaluar y diagnosticar desafíos de aprendizaje y prescribir un programa de recuperación que se convirtió en el programa educativo individual del estudiante llamado IEP. Parte de mi responsabilidad era escribir el IEP, leerlo, firmarlo y llevarlo al distrito escolar, sentarme con los maestros y los padres y presentar el plan de educación.</a:t>
            </a:r>
          </a:p>
          <a:p>
            <a:endParaRPr lang="en-US" sz="1000" dirty="0"/>
          </a:p>
          <a:p>
            <a:r>
              <a:rPr lang="en-US" sz="1000" dirty="0"/>
              <a:t>[Our team had just completed working with a 5</a:t>
            </a:r>
            <a:r>
              <a:rPr lang="en-US" sz="1000" baseline="30000" dirty="0"/>
              <a:t>th</a:t>
            </a:r>
            <a:r>
              <a:rPr lang="en-US" sz="1000" dirty="0"/>
              <a:t> grade student. The IEP was over one inch thick. After reading the report, I was ready to sign it and go to the student’s school and meet with the school personnel. Just as I was about to sign the document, something in my spirit rose up and compelled me not to sign it. I had the feeling that something in the report was wrong. It took a few days to check though the report to see where the problem might be. I still didn’t feel right about signing the report. Finally, in desperation, I decided to pray about it.  While I was praying, I heard these words come inside my spirit from the Holy Spirit, “</a:t>
            </a:r>
            <a:r>
              <a:rPr lang="en-US" sz="1000" b="1" dirty="0"/>
              <a:t>The problem is not in the report. The job your staff has completed in identifying the needs of this child and in recommending a remedial program are commendable. And,  if the parents and school staff follow the plan you have written, this child will graduate from school and will grow up to be a good citizen</a:t>
            </a:r>
            <a:r>
              <a:rPr lang="en-US" sz="1000" dirty="0"/>
              <a:t>.“]</a:t>
            </a:r>
          </a:p>
          <a:p>
            <a:endParaRPr lang="en-US" sz="1000" dirty="0"/>
          </a:p>
          <a:p>
            <a:pPr lvl="1"/>
            <a:r>
              <a:rPr lang="es-ES" sz="1000" dirty="0"/>
              <a:t>Nuestro equipo acababa de terminar de trabajar con un estudiante de quinto grado. El IEP tenía más de 3</a:t>
            </a:r>
            <a:r>
              <a:rPr lang="es-ES" sz="1000" baseline="0" dirty="0"/>
              <a:t> cm</a:t>
            </a:r>
            <a:r>
              <a:rPr lang="es-ES" sz="1000" dirty="0"/>
              <a:t> de grosor. Después de leer el informe, estaba listo para firmarlo e ir a la escuela del estudiante y reunirme con el personal de la escuela. Justo cuando estaba a punto de firmar el documento, algo en mi espíritu se levantó y me obligó a no firmarlo. Tuve la sensación de que algo en el informe estaba errado. Tardé varios días en verificar el informe para ver dónde podría estar el problema. Todavía no me sentía bien al firmar el informe. Finalmente, en un</a:t>
            </a:r>
            <a:r>
              <a:rPr lang="es-ES" sz="1000" baseline="0" dirty="0"/>
              <a:t> momento de desesperación</a:t>
            </a:r>
            <a:r>
              <a:rPr lang="es-ES" sz="1000" dirty="0"/>
              <a:t>, decidí orar por ello. Mientras oraba, oí estas palabras entrar en mi espíritu departe</a:t>
            </a:r>
            <a:r>
              <a:rPr lang="es-ES" sz="1000" baseline="0" dirty="0"/>
              <a:t> del</a:t>
            </a:r>
            <a:r>
              <a:rPr lang="es-ES" sz="1000" dirty="0"/>
              <a:t> Espíritu Santo, </a:t>
            </a:r>
            <a:r>
              <a:rPr lang="es-ES" sz="1000" b="1" dirty="0"/>
              <a:t>"El problema no está en el informe. El trabajo que su personal hizo en la identificación de las necesidades de este niño y en la recomendación de un programa correctivo son es</a:t>
            </a:r>
            <a:r>
              <a:rPr lang="es-ES" sz="1000" b="1" baseline="0" dirty="0"/>
              <a:t> admirable</a:t>
            </a:r>
            <a:r>
              <a:rPr lang="es-ES" sz="1000" b="1" dirty="0"/>
              <a:t>. Y si los padres y el personal de la escuela siguen el plan que usted escribió, este niño se graduará y crecerá será un buen ciudadano“.</a:t>
            </a:r>
            <a:endParaRPr lang="en-US" sz="1000" b="1" dirty="0"/>
          </a:p>
          <a:p>
            <a:endParaRPr lang="en-US" sz="1000" dirty="0"/>
          </a:p>
          <a:p>
            <a:r>
              <a:rPr lang="en-US" sz="1000" dirty="0"/>
              <a:t>[For a brief second or two, I was feeling very good about the report. And then I heard that little three letter word - BUT. Have you ever heard this word?</a:t>
            </a:r>
            <a:r>
              <a:rPr lang="en-US" sz="1000" b="1" dirty="0"/>
              <a:t> </a:t>
            </a:r>
            <a:r>
              <a:rPr lang="en-US" sz="1000" dirty="0"/>
              <a:t>When you hear this word, you know that what follows is not going to be the best. For example, a school administrator might meet with you and say, ”I’m going to give you a raise; but” there it is that word BUT, “but you are going to have to teach two new courses and coach basketball.” The raise was the “good news”; teaching two new courses and having to coach was “not so good.”]</a:t>
            </a:r>
          </a:p>
          <a:p>
            <a:endParaRPr lang="en-US" sz="1000" dirty="0"/>
          </a:p>
          <a:p>
            <a:pPr lvl="1"/>
            <a:r>
              <a:rPr lang="es-ES" sz="1000" dirty="0"/>
              <a:t>Durante un breve segundo o dos, me sentí muy bien sobre el informe. Y entonces escuché esa palabra de cuatro letras – PERO . . .  ¿Has escuchado esta palabra? Cuando escuchas esta palabra, sabes que lo que sigue no va a ser el mejor. Por ejemplo, un directivo del colegio podría reunirse con usted y decir: "Voy a darle un aumento; pero". . . Allí está esa palabra "PERO", "pero usted va a tener que enseñar dos nuevos cursos y entrenar al equipo de baloncesto." El aumento era las "buenas noticias"; Enseñar dos nuevos cursos y tener que entrenar "no fue tan bueno".</a:t>
            </a:r>
            <a:endParaRPr lang="en-US" sz="1000" dirty="0"/>
          </a:p>
          <a:p>
            <a:endParaRPr lang="en-US" sz="1000" dirty="0"/>
          </a:p>
          <a:p>
            <a:r>
              <a:rPr lang="en-US" sz="1000" dirty="0"/>
              <a:t>I was a Christian at the time and when I heard the words, “</a:t>
            </a:r>
            <a:r>
              <a:rPr lang="en-US" sz="1000" b="1" dirty="0"/>
              <a:t>But, there is not one thing in this entire plan that will affect this child for eternity.“  </a:t>
            </a:r>
            <a:r>
              <a:rPr lang="en-US" sz="1000" dirty="0"/>
              <a:t>I was a little disappointed.  It was true; at the </a:t>
            </a:r>
            <a:r>
              <a:rPr lang="en-US" sz="1000" dirty="0" err="1"/>
              <a:t>clini</a:t>
            </a:r>
            <a:r>
              <a:rPr lang="en-US" sz="1000" dirty="0"/>
              <a:t>, we had spent over $40,000 worth of clinical time, and I had given nearly 40 hours of my own personal time with this 5</a:t>
            </a:r>
            <a:r>
              <a:rPr lang="en-US" sz="1000" baseline="30000" dirty="0"/>
              <a:t>th</a:t>
            </a:r>
            <a:r>
              <a:rPr lang="en-US" sz="1000" dirty="0"/>
              <a:t> grader. And now, the Spirit of God was telling me that although we had done a good job in the natural, nothing that we had done was going to influence this student for eternity. ]</a:t>
            </a:r>
          </a:p>
          <a:p>
            <a:endParaRPr lang="es-ES" sz="1000" dirty="0"/>
          </a:p>
          <a:p>
            <a:pPr lvl="1"/>
            <a:r>
              <a:rPr lang="es-ES" sz="1000" dirty="0"/>
              <a:t>Yo era un cristiano en ese momento y cuando escuché las palabras</a:t>
            </a:r>
            <a:r>
              <a:rPr lang="es-ES" sz="1000" b="1" dirty="0"/>
              <a:t>, "Pero, no hay una sola cosa en todo este plan que </a:t>
            </a:r>
            <a:r>
              <a:rPr lang="es-ES" sz="1000" b="1" baseline="0" dirty="0"/>
              <a:t>impacte a</a:t>
            </a:r>
            <a:r>
              <a:rPr lang="es-ES" sz="1000" b="1" dirty="0"/>
              <a:t> este niño para la eternidad", </a:t>
            </a:r>
            <a:r>
              <a:rPr lang="es-ES" sz="1000" dirty="0"/>
              <a:t>estaba un poco decepcionado. Era cierto; en la clínica nos habíamos gastado más de $ 40,000 dólares en ese caso, y yo había invertido casi 40 horas de mi tiempo con este estudiante de quinto grado. Y ahora, el Espíritu de Dios me estaba diciendo que aunque habíamos hecho un buen trabajo en lo natural, nada de lo que habíamos hecho iba a influir en este estudiante para la eternidad.</a:t>
            </a:r>
            <a:endParaRPr lang="en-US" sz="1000" dirty="0"/>
          </a:p>
          <a:p>
            <a:endParaRPr lang="en-US" sz="1000" dirty="0"/>
          </a:p>
          <a:p>
            <a:r>
              <a:rPr lang="en-US" sz="1000" dirty="0"/>
              <a:t>[The human body, one day is going to die, all mental functioning will stop. Yet, the spirit will live forever. As a staff and me personally, there was no attention given to that part of this student that would live for eternity.  It wasn’t long after this encounter with the Holy Spirit that I resigned my position at the clinic and took a position at a church in Madison, Wisconsin and worked with the pastor in starting a new Christian school. ]</a:t>
            </a:r>
          </a:p>
          <a:p>
            <a:endParaRPr lang="en-US" sz="1000" dirty="0"/>
          </a:p>
          <a:p>
            <a:pPr lvl="1"/>
            <a:r>
              <a:rPr lang="es-ES" sz="1000" dirty="0"/>
              <a:t>El cuerpo humano, un día va a morir, todo el funcionamiento mental se detendrá. Sin embargo, el espíritu vivirá para siempre. Como empleado y en lo personal, no prestamos atención a la parte de este estudiante que viviría por la eternidad. No pasó mucho tiempo después de este encuentro con el Espíritu Santo para</a:t>
            </a:r>
            <a:r>
              <a:rPr lang="es-ES" sz="1000" baseline="0" dirty="0"/>
              <a:t> que renunciara</a:t>
            </a:r>
            <a:r>
              <a:rPr lang="es-ES" sz="1000" dirty="0"/>
              <a:t> a mi posición en la clínica y tomará una posición en una iglesia en Madison, Wisconsin para</a:t>
            </a:r>
            <a:r>
              <a:rPr lang="es-ES" sz="1000" baseline="0" dirty="0"/>
              <a:t> trabajar</a:t>
            </a:r>
            <a:r>
              <a:rPr lang="es-ES" sz="1000" dirty="0"/>
              <a:t> con el pastor en el inicio de una nueva escuela cristiana.</a:t>
            </a:r>
            <a:endParaRPr lang="en-US" sz="1000" dirty="0"/>
          </a:p>
          <a:p>
            <a:endParaRPr lang="en-US" sz="1000" dirty="0"/>
          </a:p>
          <a:p>
            <a:r>
              <a:rPr lang="en-US" sz="1000" dirty="0"/>
              <a:t>[Over the years in Christian education, I became increasingly aware of the spiritual dynamics involved in educating Christian young people. We have come to call this educational process - Spirit-Directed Education. I am here today to challenge all of us not to forget the teaching and training of the spirit.]</a:t>
            </a:r>
          </a:p>
          <a:p>
            <a:endParaRPr lang="en-US" sz="1000" dirty="0"/>
          </a:p>
          <a:p>
            <a:pPr lvl="1"/>
            <a:r>
              <a:rPr lang="es-ES" sz="1000" dirty="0"/>
              <a:t>A lo largo de los años en la educación cristiana, me volví cada vez más consciente de las dinámicas espirituales involucradas en la educación de los jóvenes cristianos. Hemos venido a llamar a este proceso educativo - la Educación Dirigida por el Espíritu. Hoy estoy aquí para desafiar a todos a no olvidar la enseñanza y la formación del espíritu.</a:t>
            </a:r>
            <a:endParaRPr lang="en-US" sz="1000" dirty="0"/>
          </a:p>
        </p:txBody>
      </p:sp>
      <p:sp>
        <p:nvSpPr>
          <p:cNvPr id="4" name="Slide Number Placeholder 3"/>
          <p:cNvSpPr>
            <a:spLocks noGrp="1"/>
          </p:cNvSpPr>
          <p:nvPr>
            <p:ph type="sldNum" sz="quarter" idx="10"/>
          </p:nvPr>
        </p:nvSpPr>
        <p:spPr/>
        <p:txBody>
          <a:bodyPr/>
          <a:lstStyle/>
          <a:p>
            <a:pPr>
              <a:defRPr/>
            </a:pPr>
            <a:fld id="{AC50B910-62FD-4B97-8DBF-5C39F0EFA5BE}" type="slidenum">
              <a:rPr lang="en-US" smtClean="0"/>
              <a:pPr>
                <a:defRPr/>
              </a:pPr>
              <a:t>3</a:t>
            </a:fld>
            <a:endParaRPr lang="en-US" dirty="0"/>
          </a:p>
        </p:txBody>
      </p:sp>
    </p:spTree>
    <p:extLst>
      <p:ext uri="{BB962C8B-B14F-4D97-AF65-F5344CB8AC3E}">
        <p14:creationId xmlns:p14="http://schemas.microsoft.com/office/powerpoint/2010/main" val="3835973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[This PowerPoint</a:t>
            </a:r>
            <a:r>
              <a:rPr lang="en-US" sz="1000" baseline="0" dirty="0"/>
              <a:t> </a:t>
            </a:r>
            <a:r>
              <a:rPr lang="en-US" sz="1000" dirty="0"/>
              <a:t>presentation will address </a:t>
            </a:r>
            <a:r>
              <a:rPr lang="en-US" sz="1000" b="1" dirty="0"/>
              <a:t>two aspects of Spirit-Directed Education</a:t>
            </a:r>
            <a:r>
              <a:rPr lang="en-US" sz="1000" dirty="0"/>
              <a:t>. The first is </a:t>
            </a:r>
            <a:r>
              <a:rPr lang="en-US" sz="1000" b="1" dirty="0"/>
              <a:t>the human spirit that resides inside of you and your students</a:t>
            </a:r>
            <a:r>
              <a:rPr lang="en-US" sz="1000" dirty="0"/>
              <a:t>. And, the second is the </a:t>
            </a:r>
            <a:r>
              <a:rPr lang="en-US" sz="1000" b="1" dirty="0"/>
              <a:t>work of the Holy Spirit in the educational process</a:t>
            </a:r>
            <a:r>
              <a:rPr lang="en-US" sz="1000" dirty="0"/>
              <a:t>.]</a:t>
            </a:r>
          </a:p>
          <a:p>
            <a:endParaRPr lang="en-US" sz="1000" dirty="0"/>
          </a:p>
          <a:p>
            <a:pPr lvl="1"/>
            <a:r>
              <a:rPr lang="es-ES" sz="1000" dirty="0"/>
              <a:t>Esta presentación de PowerPoint abordará </a:t>
            </a:r>
            <a:r>
              <a:rPr lang="es-ES" sz="1000" b="1" dirty="0"/>
              <a:t>dos aspectos de la Educación Dirigida por el Espíritu</a:t>
            </a:r>
            <a:r>
              <a:rPr lang="es-ES" sz="1000" dirty="0"/>
              <a:t>. El primero es </a:t>
            </a:r>
            <a:r>
              <a:rPr lang="es-ES" sz="1000" b="1" dirty="0"/>
              <a:t>el espíritu humano que reside dentro de usted y sus estudiantes.</a:t>
            </a:r>
            <a:r>
              <a:rPr lang="es-ES" sz="1000" dirty="0"/>
              <a:t> Y la segunda es </a:t>
            </a:r>
            <a:r>
              <a:rPr lang="es-ES" sz="1000" b="1" dirty="0"/>
              <a:t>la obra del Espíritu Santo en el proceso educativo.</a:t>
            </a:r>
            <a:endParaRPr lang="en-US" sz="1000" b="1" dirty="0"/>
          </a:p>
          <a:p>
            <a:endParaRPr lang="en-US" sz="1000" dirty="0"/>
          </a:p>
          <a:p>
            <a:r>
              <a:rPr lang="en-US" sz="1000" dirty="0"/>
              <a:t>[These topics</a:t>
            </a:r>
            <a:r>
              <a:rPr lang="en-US" sz="1000" baseline="0" dirty="0"/>
              <a:t> are reflected in three sessions. The first session talks about spirit-directed education as a new approach. The second session addresses spirit-directed education in the classroom. The final session is about spirit-directed education and the teacher.]</a:t>
            </a:r>
          </a:p>
          <a:p>
            <a:endParaRPr lang="en-US" sz="1000" baseline="0" dirty="0"/>
          </a:p>
          <a:p>
            <a:pPr lvl="1"/>
            <a:r>
              <a:rPr lang="es-ES" sz="1000" baseline="0" dirty="0"/>
              <a:t>Estos temas se reflejan en tres sesiones. La primera sesión habla de la educación dirigida por el espíritu como un nuevo acercamiento. La segunda sesión aborda la educación orientada al espíritu en el aula. La sesión final trata sobre la educación dirigida por el espíritu y el Profesor.</a:t>
            </a:r>
            <a:r>
              <a:rPr lang="en-US" sz="1000" baseline="0" dirty="0"/>
              <a:t> </a:t>
            </a:r>
          </a:p>
          <a:p>
            <a:endParaRPr lang="en-US" sz="1000" baseline="0" dirty="0"/>
          </a:p>
          <a:p>
            <a:r>
              <a:rPr lang="en-US" sz="1000" baseline="0" dirty="0"/>
              <a:t>[Each of these sessions is divided into two parts.  You are viewing Session 1, Part 1.]</a:t>
            </a:r>
          </a:p>
          <a:p>
            <a:endParaRPr lang="en-US" sz="1000" baseline="0" dirty="0"/>
          </a:p>
          <a:p>
            <a:pPr lvl="1"/>
            <a:r>
              <a:rPr lang="es-ES" sz="1000" dirty="0"/>
              <a:t>Cada una de estas sesiones se divide en dos partes. Está viendo Sesión 1, Parte 1.</a:t>
            </a:r>
            <a:endParaRPr lang="en-US" sz="1000" dirty="0"/>
          </a:p>
          <a:p>
            <a:endParaRPr lang="en-US" sz="1000" dirty="0"/>
          </a:p>
          <a:p>
            <a:r>
              <a:rPr lang="en-US" sz="1000" baseline="0" dirty="0"/>
              <a:t>[This is my first attempt to translate English PowerPoints into Spanish. The original script was translated using Google Translate and then finalized by Marcela Ocampo in Colombia. I am very grateful for her assistance. The original English can be found before each translated paragraph on each slide. ] </a:t>
            </a:r>
          </a:p>
          <a:p>
            <a:endParaRPr lang="en-US" sz="1000" baseline="0" dirty="0"/>
          </a:p>
          <a:p>
            <a:pPr lvl="1"/>
            <a:r>
              <a:rPr lang="es-ES" sz="1000" baseline="0" dirty="0"/>
              <a:t>Este es mi primer intento de traducir </a:t>
            </a:r>
            <a:r>
              <a:rPr lang="es-ES" sz="1000" baseline="0" dirty="0" err="1"/>
              <a:t>PowerPoints</a:t>
            </a:r>
            <a:r>
              <a:rPr lang="es-ES" sz="1000" baseline="0" dirty="0"/>
              <a:t> de inglés a español. El original fue traducido usando el traductor de Google y luego Marcela Ocampo lo terminó en Colombia. Estoy muy agradecido por su ayuda. El original en inglés se puede encontrar antes de cada párrafo en cada diapositiva.</a:t>
            </a:r>
            <a:endParaRPr lang="en-US" sz="1000" dirty="0"/>
          </a:p>
        </p:txBody>
      </p:sp>
      <p:sp>
        <p:nvSpPr>
          <p:cNvPr id="4" name="Slide Number Placeholder 3"/>
          <p:cNvSpPr>
            <a:spLocks noGrp="1"/>
          </p:cNvSpPr>
          <p:nvPr>
            <p:ph type="sldNum" sz="quarter" idx="10"/>
          </p:nvPr>
        </p:nvSpPr>
        <p:spPr/>
        <p:txBody>
          <a:bodyPr/>
          <a:lstStyle/>
          <a:p>
            <a:pPr>
              <a:defRPr/>
            </a:pPr>
            <a:fld id="{AC50B910-62FD-4B97-8DBF-5C39F0EFA5BE}" type="slidenum">
              <a:rPr lang="en-US" smtClean="0"/>
              <a:pPr>
                <a:defRPr/>
              </a:pPr>
              <a:t>4</a:t>
            </a:fld>
            <a:endParaRPr lang="en-US" dirty="0"/>
          </a:p>
        </p:txBody>
      </p:sp>
    </p:spTree>
    <p:extLst>
      <p:ext uri="{BB962C8B-B14F-4D97-AF65-F5344CB8AC3E}">
        <p14:creationId xmlns:p14="http://schemas.microsoft.com/office/powerpoint/2010/main" val="1511581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[Before</a:t>
            </a:r>
            <a:r>
              <a:rPr lang="en-US" sz="1000" baseline="0" dirty="0"/>
              <a:t> we talk in more detail about spirit-directed education, I wanted to let you know that in order to have a </a:t>
            </a:r>
            <a:r>
              <a:rPr lang="en-US" sz="1000" b="1" dirty="0"/>
              <a:t>Christ-Centered School, </a:t>
            </a:r>
            <a:r>
              <a:rPr lang="en-US" sz="1000" dirty="0"/>
              <a:t>you have to be a </a:t>
            </a:r>
            <a:r>
              <a:rPr lang="en-US" sz="1000" b="1" dirty="0"/>
              <a:t>Spirit-centered school</a:t>
            </a:r>
            <a:r>
              <a:rPr lang="en-US" sz="1000" dirty="0"/>
              <a:t>.]</a:t>
            </a:r>
          </a:p>
          <a:p>
            <a:endParaRPr lang="en-US" sz="1000" dirty="0"/>
          </a:p>
          <a:p>
            <a:pPr lvl="1"/>
            <a:r>
              <a:rPr lang="es-ES" sz="1000" dirty="0"/>
              <a:t>Antes de hablar más detalladamente acerca de la educación dirigida por el espíritu, quería hacerles saber que para tener una </a:t>
            </a:r>
            <a:r>
              <a:rPr lang="es-ES" sz="1000" b="1" dirty="0"/>
              <a:t>Colegio Centrado en Cristo</a:t>
            </a:r>
            <a:r>
              <a:rPr lang="es-ES" sz="1000" dirty="0"/>
              <a:t>, ustedes tienen que ser un </a:t>
            </a:r>
            <a:r>
              <a:rPr lang="es-ES" sz="1000" b="1" dirty="0"/>
              <a:t>colegio centrado en el Espíritu.</a:t>
            </a:r>
            <a:endParaRPr lang="en-US" sz="1000" b="1" dirty="0"/>
          </a:p>
          <a:p>
            <a:r>
              <a:rPr lang="en-US" sz="1000" dirty="0"/>
              <a:t> </a:t>
            </a:r>
          </a:p>
          <a:p>
            <a:r>
              <a:rPr lang="en-US" sz="1000" dirty="0"/>
              <a:t>[Leaving the Holy Spirit out of teaching and training in a Christian school is like leaving God out, and it sends the message that the Holy Spirit is not important, and not worthwhile.]</a:t>
            </a:r>
          </a:p>
          <a:p>
            <a:endParaRPr lang="en-US" sz="1000" dirty="0"/>
          </a:p>
          <a:p>
            <a:pPr lvl="1"/>
            <a:r>
              <a:rPr lang="es-ES" sz="1000" dirty="0"/>
              <a:t>Dejar al Espíritu Santo fuera</a:t>
            </a:r>
            <a:r>
              <a:rPr lang="es-ES" sz="1000" baseline="0" dirty="0"/>
              <a:t> de la </a:t>
            </a:r>
            <a:r>
              <a:rPr lang="es-ES" sz="1000" dirty="0"/>
              <a:t>enseñanza y entrenamiento de</a:t>
            </a:r>
            <a:r>
              <a:rPr lang="es-ES" sz="1000" baseline="0" dirty="0"/>
              <a:t> un</a:t>
            </a:r>
            <a:r>
              <a:rPr lang="es-ES" sz="1000" dirty="0"/>
              <a:t> colegio cristiano es como dejar a Dios por fuera y enviar un mensaje de que el Espíritu Santo no es importante y no vale la pena.</a:t>
            </a:r>
            <a:endParaRPr lang="en-US" sz="1000" dirty="0"/>
          </a:p>
          <a:p>
            <a:endParaRPr lang="en-US" sz="1000" dirty="0"/>
          </a:p>
          <a:p>
            <a:r>
              <a:rPr lang="en-US" sz="1000" dirty="0"/>
              <a:t>[Releasing the Holy Spirit in</a:t>
            </a:r>
            <a:r>
              <a:rPr lang="en-US" sz="1000" baseline="0" dirty="0"/>
              <a:t> the educational process is like letting him out of the lunch box. In many Christian schools, the Holy Spirit is kept in a lunch box.  Letting the Holy Spirit of out the lunch box is more than just the awareness of the indwelling presence of the Holy Spirit in the life of administrators, teachers and students; it is the release of the work of the Holy Spirit in the daily activities of the entire school whereby the Holy Spirit is able to </a:t>
            </a:r>
            <a:r>
              <a:rPr lang="en-US" sz="1000" b="0" dirty="0"/>
              <a:t>facilitate teaching and make learning happen. It is through the work of the Holy Spirit that a Christian</a:t>
            </a:r>
            <a:r>
              <a:rPr lang="en-US" sz="1000" b="0" baseline="0" dirty="0"/>
              <a:t> school is able to accomplish </a:t>
            </a:r>
            <a:r>
              <a:rPr lang="en-US" sz="1000" b="0" dirty="0"/>
              <a:t>its divine purpose. ] </a:t>
            </a:r>
          </a:p>
          <a:p>
            <a:endParaRPr lang="en-US" sz="1000" b="0" dirty="0"/>
          </a:p>
          <a:p>
            <a:pPr lvl="1"/>
            <a:r>
              <a:rPr lang="es-ES" sz="1000" b="0" dirty="0"/>
              <a:t>Liberar al Espíritu Santo en el proceso educativo es como dejarlo salir de la lonchera. En muchas colegios cristianos, el Espíritu Santo se guarda en</a:t>
            </a:r>
            <a:r>
              <a:rPr lang="es-ES" sz="1000" b="0" baseline="0" dirty="0"/>
              <a:t> una lonchera</a:t>
            </a:r>
            <a:r>
              <a:rPr lang="es-ES" sz="1000" b="0" dirty="0"/>
              <a:t>. Dejar que el Espíritu Santo salga de esta, es algo más que estar consientes de la presencia del Espíritu Santo en la vida de los directivos, profesores y estudiantes; Es la liberación de la obra del Espíritu Santo en las actividades diarias de toda la escuela, mediante la cual el Espíritu Santo puede facilitar la enseñanza y hacer que el aprendizaje ocurra. Es a través de la obra del Espíritu Santo que un</a:t>
            </a:r>
            <a:r>
              <a:rPr lang="es-ES" sz="1000" b="0" baseline="0" dirty="0"/>
              <a:t> colegio</a:t>
            </a:r>
            <a:r>
              <a:rPr lang="es-ES" sz="1000" b="0" dirty="0"/>
              <a:t> cristiano es capaz de lograr su propósito divino.</a:t>
            </a:r>
            <a:endParaRPr lang="en-US" sz="1000" b="0" dirty="0"/>
          </a:p>
          <a:p>
            <a:endParaRPr lang="en-US" sz="1000" b="0" dirty="0"/>
          </a:p>
          <a:p>
            <a:r>
              <a:rPr lang="en-US" sz="1000" b="0" dirty="0"/>
              <a:t>[More importantly, it is the Holy Spirit that helps our students, not only</a:t>
            </a:r>
            <a:r>
              <a:rPr lang="en-US" sz="1000" b="0" baseline="0" dirty="0"/>
              <a:t> to </a:t>
            </a:r>
            <a:r>
              <a:rPr lang="en-US" sz="1000" b="0" dirty="0"/>
              <a:t>live in this</a:t>
            </a:r>
            <a:r>
              <a:rPr lang="en-US" sz="1000" b="0" baseline="0" dirty="0"/>
              <a:t> world, but to live above the negative influences of this world. There are over 40 direct benefits of releasing the Holy Spirit in the daily life of a Christian school. These benefits will be addressed in another session. ]</a:t>
            </a:r>
            <a:endParaRPr lang="en-US" sz="1000" b="0" dirty="0"/>
          </a:p>
          <a:p>
            <a:endParaRPr lang="en-US" sz="1000" dirty="0"/>
          </a:p>
          <a:p>
            <a:pPr lvl="1"/>
            <a:r>
              <a:rPr lang="es-ES" sz="1000" dirty="0"/>
              <a:t>Más importante aún, es el Espíritu Santo el que ayuda a nuestros estudiantes, no sólo a vivir en este mundo sino a vivir por encima de las influencias negativas de este mundo. Hay más de 40 beneficios directos de liberar al Espíritu Santo en la vida diaria de un colegio cristiano. Estos beneficios serán abordados en otra sesión.</a:t>
            </a:r>
            <a:endParaRPr lang="en-US" sz="1000" dirty="0"/>
          </a:p>
          <a:p>
            <a:endParaRPr lang="en-US" sz="1000" dirty="0"/>
          </a:p>
          <a:p>
            <a:r>
              <a:rPr lang="en-US" sz="1000" dirty="0"/>
              <a:t>[A</a:t>
            </a:r>
            <a:r>
              <a:rPr lang="en-US" sz="1000" baseline="0" dirty="0"/>
              <a:t> Spirit-centered school will ultimately lead to a Spirit-directed school.]</a:t>
            </a:r>
          </a:p>
          <a:p>
            <a:endParaRPr lang="en-US" sz="1000" baseline="0" dirty="0"/>
          </a:p>
          <a:p>
            <a:pPr lvl="1"/>
            <a:r>
              <a:rPr lang="es-ES" sz="1000" baseline="0" dirty="0"/>
              <a:t>Un colegio centrado en el Espíritu conducirá en última instancia a un colegio dirigido por el Espíritu.</a:t>
            </a:r>
            <a:r>
              <a:rPr lang="en-US" sz="1000" baseline="0" dirty="0"/>
              <a:t> </a:t>
            </a:r>
            <a:endParaRPr lang="en-US" sz="1000" dirty="0"/>
          </a:p>
          <a:p>
            <a:endParaRPr lang="en-US" dirty="0"/>
          </a:p>
        </p:txBody>
      </p:sp>
      <p:sp>
        <p:nvSpPr>
          <p:cNvPr id="4" name="Slide Number Placeholder 3"/>
          <p:cNvSpPr>
            <a:spLocks noGrp="1"/>
          </p:cNvSpPr>
          <p:nvPr>
            <p:ph type="sldNum" sz="quarter" idx="10"/>
          </p:nvPr>
        </p:nvSpPr>
        <p:spPr/>
        <p:txBody>
          <a:bodyPr/>
          <a:lstStyle/>
          <a:p>
            <a:pPr>
              <a:defRPr/>
            </a:pPr>
            <a:fld id="{AC50B910-62FD-4B97-8DBF-5C39F0EFA5BE}" type="slidenum">
              <a:rPr lang="en-US" smtClean="0"/>
              <a:pPr>
                <a:defRPr/>
              </a:pPr>
              <a:t>5</a:t>
            </a:fld>
            <a:endParaRPr lang="en-US" dirty="0"/>
          </a:p>
        </p:txBody>
      </p:sp>
    </p:spTree>
    <p:extLst>
      <p:ext uri="{BB962C8B-B14F-4D97-AF65-F5344CB8AC3E}">
        <p14:creationId xmlns:p14="http://schemas.microsoft.com/office/powerpoint/2010/main" val="4213220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86">
              <a:defRPr/>
            </a:pPr>
            <a:r>
              <a:rPr lang="en-US" sz="1000" dirty="0"/>
              <a:t>[There are five thoughts that will help us</a:t>
            </a:r>
            <a:r>
              <a:rPr lang="en-US" sz="1000" baseline="0" dirty="0"/>
              <a:t> to better </a:t>
            </a:r>
            <a:r>
              <a:rPr lang="en-US" sz="1000" dirty="0"/>
              <a:t>understand spirit-directed</a:t>
            </a:r>
            <a:r>
              <a:rPr lang="en-US" sz="1000" baseline="0" dirty="0"/>
              <a:t> education. ]</a:t>
            </a:r>
          </a:p>
          <a:p>
            <a:pPr defTabSz="914286">
              <a:defRPr/>
            </a:pPr>
            <a:endParaRPr lang="en-US" sz="1000" baseline="0" dirty="0"/>
          </a:p>
          <a:p>
            <a:pPr lvl="1" defTabSz="914286">
              <a:defRPr/>
            </a:pPr>
            <a:r>
              <a:rPr lang="es-ES" sz="1000" baseline="0" dirty="0"/>
              <a:t>Hay cinco pensamientos que nos ayudarán a entender mejor la educación dirigida por el espíritu.</a:t>
            </a:r>
            <a:endParaRPr lang="en-US" sz="1000" baseline="0" dirty="0"/>
          </a:p>
          <a:p>
            <a:pPr defTabSz="914286">
              <a:defRPr/>
            </a:pPr>
            <a:endParaRPr lang="en-US" sz="1000" baseline="0" dirty="0"/>
          </a:p>
          <a:p>
            <a:pPr marL="0" marR="0" lvl="0" indent="0" algn="l" defTabSz="914286" rtl="0" eaLnBrk="0" fontAlgn="base" latinLnBrk="0" hangingPunct="0">
              <a:lnSpc>
                <a:spcPct val="100000"/>
              </a:lnSpc>
              <a:spcBef>
                <a:spcPct val="30000"/>
              </a:spcBef>
              <a:spcAft>
                <a:spcPct val="0"/>
              </a:spcAft>
              <a:buClrTx/>
              <a:buSzTx/>
              <a:buFontTx/>
              <a:buNone/>
              <a:tabLst/>
              <a:defRPr/>
            </a:pPr>
            <a:r>
              <a:rPr lang="en-US" sz="1000" baseline="0" dirty="0"/>
              <a:t>[The first is </a:t>
            </a:r>
            <a:r>
              <a:rPr lang="en-US" sz="1000" b="1" baseline="0" dirty="0">
                <a:solidFill>
                  <a:srgbClr val="3366FF"/>
                </a:solidFill>
              </a:rPr>
              <a:t>a</a:t>
            </a:r>
            <a:r>
              <a:rPr lang="en-US" sz="1000" b="1" dirty="0">
                <a:solidFill>
                  <a:srgbClr val="3366FF"/>
                </a:solidFill>
              </a:rPr>
              <a:t>cknowledging the existence of the Human Spirit.]</a:t>
            </a:r>
          </a:p>
          <a:p>
            <a:pPr marL="0" marR="0" lvl="0" indent="0" algn="l" defTabSz="914286" rtl="0" eaLnBrk="0" fontAlgn="base" latinLnBrk="0" hangingPunct="0">
              <a:lnSpc>
                <a:spcPct val="100000"/>
              </a:lnSpc>
              <a:spcBef>
                <a:spcPct val="30000"/>
              </a:spcBef>
              <a:spcAft>
                <a:spcPct val="0"/>
              </a:spcAft>
              <a:buClrTx/>
              <a:buSzTx/>
              <a:buFontTx/>
              <a:buNone/>
              <a:tabLst/>
              <a:defRPr/>
            </a:pPr>
            <a:endParaRPr lang="en-US" sz="1000" b="1" dirty="0">
              <a:solidFill>
                <a:srgbClr val="3366FF"/>
              </a:solidFill>
            </a:endParaRPr>
          </a:p>
          <a:p>
            <a:pPr lvl="1" defTabSz="914286">
              <a:defRPr/>
            </a:pPr>
            <a:r>
              <a:rPr lang="es-ES" sz="1000" dirty="0"/>
              <a:t>La primera es </a:t>
            </a:r>
            <a:r>
              <a:rPr lang="es-ES" sz="1000" b="1" dirty="0"/>
              <a:t>reconocer la existencia del Espíritu Humano.</a:t>
            </a:r>
          </a:p>
          <a:p>
            <a:pPr defTabSz="914286">
              <a:defRPr/>
            </a:pPr>
            <a:endParaRPr lang="en-US" sz="1000" dirty="0"/>
          </a:p>
          <a:p>
            <a:pPr defTabSz="914286">
              <a:defRPr/>
            </a:pPr>
            <a:r>
              <a:rPr lang="en-US" sz="1000" dirty="0"/>
              <a:t>[The spirit that is inside of you and your students is </a:t>
            </a:r>
            <a:r>
              <a:rPr lang="en-US" sz="1000" b="1" dirty="0"/>
              <a:t>the same spirit that God breathed into Adam</a:t>
            </a:r>
            <a:r>
              <a:rPr lang="en-US" sz="1000" dirty="0"/>
              <a:t>. Adam was formed by God out of the dust and dirt of the earth. There he was a cold lifeless body until God breathed into him the “breath of life” (Gen 2:7). At that moment, Adam became a living being. That same spirit is passed into every person</a:t>
            </a:r>
            <a:r>
              <a:rPr lang="en-US" sz="1000" baseline="0" dirty="0"/>
              <a:t> at the time of birth.]</a:t>
            </a:r>
          </a:p>
          <a:p>
            <a:pPr defTabSz="914286">
              <a:defRPr/>
            </a:pPr>
            <a:endParaRPr lang="es-ES" sz="1000" dirty="0"/>
          </a:p>
          <a:p>
            <a:pPr lvl="1" defTabSz="914286">
              <a:defRPr/>
            </a:pPr>
            <a:r>
              <a:rPr lang="es-ES" sz="1000" dirty="0"/>
              <a:t>El espíritu que está dentro de ustedes y sus estudiantes es </a:t>
            </a:r>
            <a:r>
              <a:rPr lang="es-ES" sz="1000" b="1" dirty="0"/>
              <a:t>el mismo espíritu que Dios sopló</a:t>
            </a:r>
            <a:r>
              <a:rPr lang="es-ES" sz="1000" b="1" baseline="0" dirty="0"/>
              <a:t> en</a:t>
            </a:r>
            <a:r>
              <a:rPr lang="es-ES" sz="1000" b="1" dirty="0"/>
              <a:t> Adán</a:t>
            </a:r>
            <a:r>
              <a:rPr lang="es-ES" sz="1000" dirty="0"/>
              <a:t>. Adán fue formado por Dios del polvo y la suciedad de la tierra. Allí él era un frío cuerpo sin vida hasta que Dios le respiró el "aliento de vida" (Gen 2: 7). En ese momento, Adán se convirtió en un ser vivo. Ese mismo espíritu se transmite a cada persona en el momento del nacimiento.</a:t>
            </a:r>
          </a:p>
          <a:p>
            <a:pPr defTabSz="914286">
              <a:defRPr/>
            </a:pPr>
            <a:endParaRPr lang="es-ES" sz="1000" dirty="0"/>
          </a:p>
          <a:p>
            <a:r>
              <a:rPr lang="en-US" sz="1000" dirty="0"/>
              <a:t>[Our physical</a:t>
            </a:r>
            <a:r>
              <a:rPr lang="en-US" sz="1000" baseline="0" dirty="0"/>
              <a:t> </a:t>
            </a:r>
            <a:r>
              <a:rPr lang="en-US" sz="1000" dirty="0"/>
              <a:t>body is like an earth suit, that has a spirit inside it.  If we are going to live for eternity (either in heaven or hell), we will spend very little time in this earth suit.</a:t>
            </a:r>
            <a:r>
              <a:rPr lang="en-US" sz="1000" baseline="0" dirty="0"/>
              <a:t> Likewise, our spirit can be likened to a </a:t>
            </a:r>
            <a:r>
              <a:rPr lang="en-US" sz="1000" dirty="0"/>
              <a:t>hand in a glove. Once the hand (spirit) is removed from the glove (body), the glove is lifeless.]</a:t>
            </a:r>
          </a:p>
          <a:p>
            <a:endParaRPr lang="es-ES" sz="1000" dirty="0"/>
          </a:p>
          <a:p>
            <a:pPr lvl="1"/>
            <a:r>
              <a:rPr lang="es-ES" sz="1000" dirty="0"/>
              <a:t>Nuestro cuerpo físico es como un traje de tierra, que tiene un espíritu dentro de él. Si vamos a vivir por la eternidad (en el cielo o en el infierno), pasaremos muy poco tiempo en este traje de la tierra. Del mismo modo, nuestro espíritu puede ser comparado a una mano en un guante. Una vez que la mano (espíritu) se quita del guante (cuerpo), el guante queda sin vida.</a:t>
            </a:r>
            <a:endParaRPr lang="en-US" sz="1000" dirty="0"/>
          </a:p>
          <a:p>
            <a:endParaRPr lang="en-US" sz="1000" b="1" dirty="0"/>
          </a:p>
          <a:p>
            <a:r>
              <a:rPr lang="en-US" sz="1000" b="0" dirty="0"/>
              <a:t>[Spirit-directed education begins with acknowledging that students have a spirit that will live forever and must be taught and trained. It is not just the mind or body that needs training;</a:t>
            </a:r>
            <a:r>
              <a:rPr lang="en-US" sz="1000" b="0" baseline="0" dirty="0"/>
              <a:t> b</a:t>
            </a:r>
            <a:r>
              <a:rPr lang="en-US" sz="1000" b="0" dirty="0"/>
              <a:t>oth of these are important. Moreover</a:t>
            </a:r>
            <a:r>
              <a:rPr lang="en-US" sz="1000" b="1" dirty="0"/>
              <a:t>, most of what educators do is train the body and mind. Very little is being done to train a student how to listen and be obedient to their spirit, often referred to as the inner witness, the hidden man of the heart, the spirit-man, or still small voice.]</a:t>
            </a:r>
          </a:p>
          <a:p>
            <a:endParaRPr lang="en-US" sz="1000" b="1" dirty="0"/>
          </a:p>
          <a:p>
            <a:pPr lvl="1"/>
            <a:r>
              <a:rPr lang="es-ES" sz="1000" b="0" dirty="0"/>
              <a:t>La educación dirigida por el Espíritu comienza con el reconocimiento de que los estudiantes tienen un espíritu que vivirá para siempre y debe ser enseñado y entrenado. No es sólo la mente o el cuerpo que necesita entrenamiento; Ambos son importantes. Por otra parte, </a:t>
            </a:r>
            <a:r>
              <a:rPr lang="es-ES" sz="1000" b="1" dirty="0"/>
              <a:t>la mayor parte de lo que los educadores hacen es entrenar el cuerpo y la mente. Se está haciendo muy poco para entrenar a un estudiante a escuchar y ser obediente a su espíritu, a menudo referido como el testigo interno, el hombre oculto del corazón, el hombre-espíritu o inclusive la pequeña voz.</a:t>
            </a:r>
            <a:endParaRPr lang="en-US" sz="1000" b="1" dirty="0"/>
          </a:p>
          <a:p>
            <a:endParaRPr lang="en-US" dirty="0"/>
          </a:p>
          <a:p>
            <a:pPr defTabSz="914286">
              <a:defRPr/>
            </a:pPr>
            <a:r>
              <a:rPr lang="en-US" dirty="0"/>
              <a:t>[It was the unseen human spirit that provided Adam and you and your students the unique capability to comprehend and understand all the things that God had created (Job 32:8, 18).]</a:t>
            </a:r>
          </a:p>
          <a:p>
            <a:pPr defTabSz="914286">
              <a:defRPr/>
            </a:pPr>
            <a:endParaRPr lang="en-US" dirty="0"/>
          </a:p>
          <a:p>
            <a:pPr lvl="1" defTabSz="914286">
              <a:defRPr/>
            </a:pPr>
            <a:r>
              <a:rPr lang="es-ES" dirty="0"/>
              <a:t>Fue el espíritu humano invisible que le proveyó a Adán,</a:t>
            </a:r>
            <a:r>
              <a:rPr lang="es-ES" baseline="0" dirty="0"/>
              <a:t> a </a:t>
            </a:r>
            <a:r>
              <a:rPr lang="es-ES" dirty="0"/>
              <a:t>usted y a sus estudiantes la capacidad única de comprender y entender todas las cosas que Dios había creado (Job 32: 8, 18).</a:t>
            </a:r>
            <a:endParaRPr lang="en-US" dirty="0"/>
          </a:p>
          <a:p>
            <a:pPr defTabSz="914286">
              <a:defRPr/>
            </a:pPr>
            <a:endParaRPr lang="en-US" dirty="0"/>
          </a:p>
          <a:p>
            <a:r>
              <a:rPr lang="en-US" sz="1200" dirty="0"/>
              <a:t>[Since God speaks through the Holy Spirit to the recreated human spirit, acknowledging</a:t>
            </a:r>
            <a:r>
              <a:rPr lang="en-US" sz="1200" baseline="0" dirty="0"/>
              <a:t> the existence of the human spirit and the need to </a:t>
            </a:r>
            <a:r>
              <a:rPr lang="en-US" sz="1200" dirty="0"/>
              <a:t>train the recreated spirit to hear the Holy Spirit is important.]</a:t>
            </a:r>
          </a:p>
          <a:p>
            <a:endParaRPr lang="en-US" sz="1200" dirty="0"/>
          </a:p>
          <a:p>
            <a:pPr lvl="1"/>
            <a:r>
              <a:rPr lang="es-ES" dirty="0"/>
              <a:t>Puesto que Dios habla a través del Espíritu Santo al espíritu humano recreado, es importante reconocer la existencia del espíritu humano y la necesidad de entrenar al espíritu recreado para escuchar el Espíritu Santo.</a:t>
            </a:r>
            <a:endParaRPr lang="en-US" dirty="0"/>
          </a:p>
        </p:txBody>
      </p:sp>
      <p:sp>
        <p:nvSpPr>
          <p:cNvPr id="4" name="Slide Number Placeholder 3"/>
          <p:cNvSpPr>
            <a:spLocks noGrp="1"/>
          </p:cNvSpPr>
          <p:nvPr>
            <p:ph type="sldNum" sz="quarter" idx="10"/>
          </p:nvPr>
        </p:nvSpPr>
        <p:spPr/>
        <p:txBody>
          <a:bodyPr/>
          <a:lstStyle/>
          <a:p>
            <a:pPr>
              <a:defRPr/>
            </a:pPr>
            <a:fld id="{AC50B910-62FD-4B97-8DBF-5C39F0EFA5BE}" type="slidenum">
              <a:rPr lang="en-US" smtClean="0"/>
              <a:pPr>
                <a:defRPr/>
              </a:pPr>
              <a:t>6</a:t>
            </a:fld>
            <a:endParaRPr lang="en-US" dirty="0"/>
          </a:p>
        </p:txBody>
      </p:sp>
    </p:spTree>
    <p:extLst>
      <p:ext uri="{BB962C8B-B14F-4D97-AF65-F5344CB8AC3E}">
        <p14:creationId xmlns:p14="http://schemas.microsoft.com/office/powerpoint/2010/main" val="224888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[When you </a:t>
            </a:r>
            <a:r>
              <a:rPr lang="en-US" sz="1000" b="1" dirty="0"/>
              <a:t>look at your students</a:t>
            </a:r>
            <a:r>
              <a:rPr lang="en-US" sz="1000" dirty="0"/>
              <a:t>, </a:t>
            </a:r>
            <a:r>
              <a:rPr lang="en-US" sz="1000" i="1" dirty="0"/>
              <a:t>what do you see? </a:t>
            </a:r>
            <a:r>
              <a:rPr lang="en-US" sz="1000" dirty="0"/>
              <a:t>What you normally</a:t>
            </a:r>
            <a:r>
              <a:rPr lang="en-US" sz="1000" baseline="0" dirty="0"/>
              <a:t> </a:t>
            </a:r>
            <a:r>
              <a:rPr lang="en-US" sz="1000" dirty="0"/>
              <a:t>see is the physical body. You can’t see the spirit. You know one is there; if not, they would be lifeless.]</a:t>
            </a:r>
          </a:p>
          <a:p>
            <a:endParaRPr lang="en-US" sz="1000" dirty="0"/>
          </a:p>
          <a:p>
            <a:pPr lvl="1"/>
            <a:r>
              <a:rPr lang="es-ES" sz="1000" dirty="0"/>
              <a:t>Cuando </a:t>
            </a:r>
            <a:r>
              <a:rPr lang="es-ES" sz="1000" b="1" dirty="0"/>
              <a:t>mira a sus estudiantes</a:t>
            </a:r>
            <a:r>
              <a:rPr lang="es-ES" sz="1000" dirty="0"/>
              <a:t>, ¿qué ve? Lo que usted ve normalmente es el cuerpo físico. No puede ver al espíritu. Usted sabe que</a:t>
            </a:r>
            <a:r>
              <a:rPr lang="es-ES" sz="1000" baseline="0" dirty="0"/>
              <a:t> </a:t>
            </a:r>
            <a:r>
              <a:rPr lang="es-ES" sz="1000" dirty="0"/>
              <a:t>está allí; Si no, estarían sin vida.</a:t>
            </a:r>
            <a:endParaRPr lang="en-US" sz="1000" dirty="0"/>
          </a:p>
          <a:p>
            <a:endParaRPr lang="en-US" sz="1000" dirty="0"/>
          </a:p>
          <a:p>
            <a:r>
              <a:rPr lang="en-US" sz="1000" dirty="0"/>
              <a:t>[You know your students have</a:t>
            </a:r>
            <a:r>
              <a:rPr lang="en-US" sz="1000" baseline="0" dirty="0"/>
              <a:t> a brain because you can observe the </a:t>
            </a:r>
            <a:r>
              <a:rPr lang="en-US" sz="1000" dirty="0"/>
              <a:t>level of mentality by what they do and say. Teaching them to write</a:t>
            </a:r>
            <a:r>
              <a:rPr lang="en-US" sz="1000" baseline="0" dirty="0"/>
              <a:t> requires involvement of both the mind and the body.  In fact, educators tell us that involving both the mind and the body facilitates learning.  For example, you can have students learn to associate objects with counting when they take a pile of blocks and stack them up, one on top of the other, as they count the blocks - </a:t>
            </a:r>
            <a:r>
              <a:rPr lang="en-US" sz="1000" dirty="0" err="1"/>
              <a:t>uno</a:t>
            </a:r>
            <a:r>
              <a:rPr lang="en-US" sz="1000" dirty="0"/>
              <a:t>, dos, </a:t>
            </a:r>
            <a:r>
              <a:rPr lang="en-US" sz="1000" dirty="0" err="1"/>
              <a:t>tres</a:t>
            </a:r>
            <a:r>
              <a:rPr lang="en-US" sz="1000" dirty="0"/>
              <a:t>, quarto.]</a:t>
            </a:r>
          </a:p>
          <a:p>
            <a:endParaRPr lang="en-US" sz="1000" dirty="0"/>
          </a:p>
          <a:p>
            <a:pPr lvl="1"/>
            <a:r>
              <a:rPr lang="es-ES" sz="1000" dirty="0"/>
              <a:t>Usted sabe que sus estudiantes tienen un cerebro porque puede observar el nivel de mentalidad por lo que hacen y dicen. Enseñarles a escribir requiere involucrar tanto la mente como el cuerpo. De hecho, los educadores nos dicen que la participación de la mente y el cuerpo facilita el aprendizaje. Por ejemplo, puede hacer que los estudiantes aprendan a asociar objetos con el conteo cuando toman un montón de bloques y los apilan uno encima del otro, contando los bloques - uno, dos, tres, cuarto.</a:t>
            </a:r>
          </a:p>
          <a:p>
            <a:endParaRPr lang="en-US" sz="1000" dirty="0"/>
          </a:p>
          <a:p>
            <a:r>
              <a:rPr lang="en-US" sz="1000" dirty="0"/>
              <a:t>[You can</a:t>
            </a:r>
            <a:r>
              <a:rPr lang="en-US" sz="1000" baseline="0" dirty="0"/>
              <a:t> </a:t>
            </a:r>
            <a:r>
              <a:rPr lang="en-US" sz="1000" dirty="0"/>
              <a:t>observe the </a:t>
            </a:r>
            <a:r>
              <a:rPr lang="en-US" sz="1000" b="1" dirty="0"/>
              <a:t>body and performance of the mind, but what about the spirit. </a:t>
            </a:r>
            <a:r>
              <a:rPr lang="en-US" sz="1000" dirty="0"/>
              <a:t>You can’t see the human spirit.]</a:t>
            </a:r>
          </a:p>
          <a:p>
            <a:endParaRPr lang="en-US" sz="1000" dirty="0"/>
          </a:p>
          <a:p>
            <a:pPr lvl="1"/>
            <a:r>
              <a:rPr lang="es-ES" sz="1000" dirty="0"/>
              <a:t>Usted observa </a:t>
            </a:r>
            <a:r>
              <a:rPr lang="es-ES" sz="1000" b="1" dirty="0"/>
              <a:t>el cuerpo y el funcionamiento de la mente, pero qué sobre el espíritu</a:t>
            </a:r>
            <a:r>
              <a:rPr lang="es-ES" sz="1000" dirty="0"/>
              <a:t>. No puedes ver el espíritu humano.</a:t>
            </a:r>
            <a:endParaRPr lang="en-US" sz="1000" dirty="0"/>
          </a:p>
          <a:p>
            <a:endParaRPr lang="en-US" sz="1000" dirty="0"/>
          </a:p>
          <a:p>
            <a:r>
              <a:rPr lang="en-US" sz="1000" dirty="0"/>
              <a:t>[If the student picks up the blocks and throws them at you, you might see anger, frustration, rebellion, or other aspects of the soulish part of man. But, you cannot see the spirit.]</a:t>
            </a:r>
          </a:p>
          <a:p>
            <a:endParaRPr lang="en-US" sz="1000" dirty="0"/>
          </a:p>
          <a:p>
            <a:pPr lvl="1"/>
            <a:r>
              <a:rPr lang="es-ES" sz="1000" dirty="0"/>
              <a:t>Si el estudiante recoge los bloques y los arroja a usted, puede ver cólera, frustración, rebelión u otros aspectos de la parte del alma del hombre. Pero, no puedes ver el espíritu.</a:t>
            </a:r>
          </a:p>
          <a:p>
            <a:endParaRPr lang="en-US" sz="1000" dirty="0"/>
          </a:p>
          <a:p>
            <a:r>
              <a:rPr lang="en-US" sz="1000" dirty="0"/>
              <a:t>[The idea that I am trying to make is that there is more to teach and train than just the body or the mind</a:t>
            </a:r>
            <a:r>
              <a:rPr lang="en-US" sz="1000" b="0" dirty="0"/>
              <a:t>. If </a:t>
            </a:r>
            <a:r>
              <a:rPr lang="en-US" sz="1000" dirty="0"/>
              <a:t>we are to influence students for eternity, we must address the spirit of the student.  It is through the spirit that the student will come to understand the wisdom and knowledge of their</a:t>
            </a:r>
            <a:r>
              <a:rPr lang="en-US" sz="1000" baseline="0" dirty="0"/>
              <a:t> creator God.]</a:t>
            </a:r>
          </a:p>
          <a:p>
            <a:r>
              <a:rPr lang="en-US" sz="1000" dirty="0"/>
              <a:t>  </a:t>
            </a:r>
          </a:p>
          <a:p>
            <a:pPr lvl="1"/>
            <a:r>
              <a:rPr lang="es-ES" sz="1000" dirty="0"/>
              <a:t>La idea que estoy tratando de</a:t>
            </a:r>
            <a:r>
              <a:rPr lang="es-ES" sz="1000" baseline="0" dirty="0"/>
              <a:t> hacer ver</a:t>
            </a:r>
            <a:r>
              <a:rPr lang="es-ES" sz="1000" dirty="0"/>
              <a:t> es que hay más para enseñar y entrenar que sólo el cuerpo o la mente. Si vamos a influenciar a los estudiantes para la eternidad, debemos dirigirnos al espíritu del estudiante. Es a través del espíritu que el estudiante llegará a entender la sabiduría y el conocimiento de Dios su creador.</a:t>
            </a:r>
          </a:p>
          <a:p>
            <a:endParaRPr lang="en-US" sz="1000" dirty="0"/>
          </a:p>
          <a:p>
            <a:r>
              <a:rPr lang="en-US" sz="1000" dirty="0"/>
              <a:t>[Training students to </a:t>
            </a:r>
            <a:r>
              <a:rPr lang="en-US" sz="1000" b="1" dirty="0"/>
              <a:t>listen to and to be obedient to their spirit will lead to success. </a:t>
            </a:r>
            <a:r>
              <a:rPr lang="en-US" sz="1000" b="0" dirty="0"/>
              <a:t>It</a:t>
            </a:r>
            <a:r>
              <a:rPr lang="en-US" sz="1000" b="0" baseline="0" dirty="0"/>
              <a:t> is the same part of the student that </a:t>
            </a:r>
            <a:r>
              <a:rPr lang="en-US" sz="1000" dirty="0"/>
              <a:t>bears witness that he/she is a child of God.  </a:t>
            </a:r>
            <a:r>
              <a:rPr lang="en-US" sz="1000" b="1" dirty="0"/>
              <a:t>Romans 8:16 says, “</a:t>
            </a:r>
            <a:r>
              <a:rPr lang="en-US" sz="1000" b="1" i="1" dirty="0"/>
              <a:t>the Spirit (itself) </a:t>
            </a:r>
            <a:r>
              <a:rPr lang="en-US" sz="1000" b="1" i="1" dirty="0" err="1"/>
              <a:t>beareth</a:t>
            </a:r>
            <a:r>
              <a:rPr lang="en-US" sz="1000" b="1" i="1" dirty="0"/>
              <a:t> witness with our spirit that we are the children of God.</a:t>
            </a:r>
            <a:r>
              <a:rPr lang="en-US" sz="1000" b="1" dirty="0"/>
              <a:t>” </a:t>
            </a:r>
            <a:r>
              <a:rPr lang="en-US" sz="1000" b="0" dirty="0"/>
              <a:t>(KJV) Beyond just listening to the teacher, students need to be trained to listen to their</a:t>
            </a:r>
            <a:r>
              <a:rPr lang="en-US" sz="1000" b="0" baseline="0" dirty="0"/>
              <a:t> spirit.]</a:t>
            </a:r>
          </a:p>
          <a:p>
            <a:endParaRPr lang="en-US" sz="1000" b="0" baseline="0" dirty="0"/>
          </a:p>
          <a:p>
            <a:pPr lvl="1"/>
            <a:r>
              <a:rPr lang="es-ES" sz="1000" b="0" baseline="0" dirty="0"/>
              <a:t>Entrenar a los estudiantes </a:t>
            </a:r>
            <a:r>
              <a:rPr lang="es-ES" sz="1000" b="1" baseline="0" dirty="0"/>
              <a:t>para escuchar y obedecer a su espíritu los conducirá al éxito</a:t>
            </a:r>
            <a:r>
              <a:rPr lang="es-ES" sz="1000" b="0" baseline="0" dirty="0"/>
              <a:t>. Es la misma parte del estudiante que da testimonio de que es un hijo de Dios.</a:t>
            </a:r>
            <a:r>
              <a:rPr lang="es-ES" sz="1000" b="1" baseline="0" dirty="0"/>
              <a:t> Romanos 8:16 dice, "el Espíritu (mismo) da testimonio con nuestro espíritu que somos hijos de Dios"</a:t>
            </a:r>
            <a:r>
              <a:rPr lang="es-ES" sz="1000" b="0" baseline="0" dirty="0"/>
              <a:t>. (RV) Más allá de escuchar al profesor, los estudiantes necesitan entrenarse para escuchar su espíritu.</a:t>
            </a:r>
            <a:r>
              <a:rPr lang="en-US" sz="1000" b="0" baseline="0" dirty="0"/>
              <a:t> </a:t>
            </a:r>
            <a:endParaRPr lang="en-US" sz="1000" b="0" dirty="0"/>
          </a:p>
          <a:p>
            <a:endParaRPr lang="en-US" sz="1000" b="1" dirty="0"/>
          </a:p>
          <a:p>
            <a:r>
              <a:rPr lang="en-US" sz="1000" b="0" dirty="0"/>
              <a:t>[Thus, the first step towards spirit-directed education is </a:t>
            </a:r>
            <a:r>
              <a:rPr lang="en-US" sz="1000" b="0" baseline="0" dirty="0"/>
              <a:t> a</a:t>
            </a:r>
            <a:r>
              <a:rPr lang="en-US" sz="1000" b="0" dirty="0"/>
              <a:t>cknowledging the existence of the human spirit before </a:t>
            </a:r>
            <a:r>
              <a:rPr lang="en-US" sz="1000" b="0" baseline="0" dirty="0"/>
              <a:t>it can be taught and trained.]</a:t>
            </a:r>
          </a:p>
          <a:p>
            <a:endParaRPr lang="en-US" sz="1000" b="0" baseline="0" dirty="0"/>
          </a:p>
          <a:p>
            <a:pPr lvl="1"/>
            <a:r>
              <a:rPr lang="es-ES" sz="1000" b="0" dirty="0"/>
              <a:t>Así, el primer paso hacia la educación dirigida por el espíritu es reconocer la existencia del espíritu humano antes de que se le pueda enseñar y entrenar.</a:t>
            </a:r>
            <a:endParaRPr lang="en-US" sz="1000" b="0" dirty="0"/>
          </a:p>
          <a:p>
            <a:endParaRPr lang="en-US" sz="1000" b="1" dirty="0"/>
          </a:p>
          <a:p>
            <a:endParaRPr lang="en-US" dirty="0"/>
          </a:p>
        </p:txBody>
      </p:sp>
      <p:sp>
        <p:nvSpPr>
          <p:cNvPr id="4" name="Slide Number Placeholder 3"/>
          <p:cNvSpPr>
            <a:spLocks noGrp="1"/>
          </p:cNvSpPr>
          <p:nvPr>
            <p:ph type="sldNum" sz="quarter" idx="10"/>
          </p:nvPr>
        </p:nvSpPr>
        <p:spPr/>
        <p:txBody>
          <a:bodyPr/>
          <a:lstStyle/>
          <a:p>
            <a:pPr>
              <a:defRPr/>
            </a:pPr>
            <a:fld id="{AC50B910-62FD-4B97-8DBF-5C39F0EFA5BE}" type="slidenum">
              <a:rPr lang="en-US" smtClean="0"/>
              <a:pPr>
                <a:defRPr/>
              </a:pPr>
              <a:t>7</a:t>
            </a:fld>
            <a:endParaRPr lang="en-US" dirty="0"/>
          </a:p>
        </p:txBody>
      </p:sp>
    </p:spTree>
    <p:extLst>
      <p:ext uri="{BB962C8B-B14F-4D97-AF65-F5344CB8AC3E}">
        <p14:creationId xmlns:p14="http://schemas.microsoft.com/office/powerpoint/2010/main" val="98375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86">
              <a:defRPr/>
            </a:pPr>
            <a:r>
              <a:rPr lang="en-US" b="0" dirty="0"/>
              <a:t>[Not</a:t>
            </a:r>
            <a:r>
              <a:rPr lang="en-US" b="0" baseline="0" dirty="0"/>
              <a:t> only do we need to recognize that there is a human spirit that cannot be seen, we must 2) </a:t>
            </a:r>
            <a:r>
              <a:rPr lang="en-US" b="1" dirty="0"/>
              <a:t>understand the reason</a:t>
            </a:r>
            <a:r>
              <a:rPr lang="en-US" b="1" baseline="0" dirty="0"/>
              <a:t> during creation for God to place a spirit inside of Adam and every human.</a:t>
            </a:r>
            <a:r>
              <a:rPr lang="en-US" dirty="0"/>
              <a:t> This slide lists</a:t>
            </a:r>
            <a:r>
              <a:rPr lang="en-US" baseline="0" dirty="0"/>
              <a:t> what happened during the creation of man.] </a:t>
            </a:r>
          </a:p>
          <a:p>
            <a:pPr defTabSz="914286">
              <a:defRPr/>
            </a:pPr>
            <a:endParaRPr lang="en-US" b="1" dirty="0"/>
          </a:p>
          <a:p>
            <a:pPr lvl="1" defTabSz="914286">
              <a:defRPr/>
            </a:pPr>
            <a:r>
              <a:rPr lang="es-ES" b="0" dirty="0"/>
              <a:t>No solo necesitamos reconocer que hay un espíritu humano que no puede ser visto, sino que debemos </a:t>
            </a:r>
            <a:r>
              <a:rPr lang="es-ES" b="1" dirty="0"/>
              <a:t>2) entender la razón por la cual durante la creación Dios puso un espíritu dentro de Adán y cada ser humano. </a:t>
            </a:r>
            <a:r>
              <a:rPr lang="es-ES" b="0" dirty="0"/>
              <a:t>Esta diapositiva enumera lo que sucedió durante la creación del hombre.</a:t>
            </a:r>
          </a:p>
          <a:p>
            <a:pPr defTabSz="914286">
              <a:defRPr/>
            </a:pPr>
            <a:endParaRPr lang="en-US" b="1" dirty="0"/>
          </a:p>
          <a:p>
            <a:pPr marL="285715" indent="-285715">
              <a:buFont typeface="Arial" panose="020B0604020202020204" pitchFamily="34" charset="0"/>
              <a:buChar char="•"/>
            </a:pPr>
            <a:r>
              <a:rPr lang="en-US" sz="1000" dirty="0"/>
              <a:t>[Man was made to have fellowship with the Father. (Gen. 3:8)</a:t>
            </a:r>
          </a:p>
          <a:p>
            <a:pPr marL="285715" indent="-285715">
              <a:buFont typeface="Arial" panose="020B0604020202020204" pitchFamily="34" charset="0"/>
              <a:buChar char="•"/>
            </a:pPr>
            <a:r>
              <a:rPr lang="en-US" sz="1000" dirty="0"/>
              <a:t>Man was made in the same image and likeness.</a:t>
            </a:r>
          </a:p>
          <a:p>
            <a:pPr marL="285715" indent="-285715">
              <a:buFont typeface="Arial" panose="020B0604020202020204" pitchFamily="34" charset="0"/>
              <a:buChar char="•"/>
            </a:pPr>
            <a:r>
              <a:rPr lang="en-US" sz="1000" dirty="0"/>
              <a:t>Daily God revealed Himself to man. </a:t>
            </a:r>
          </a:p>
          <a:p>
            <a:pPr marL="285715" indent="-285715">
              <a:buFont typeface="Arial" panose="020B0604020202020204" pitchFamily="34" charset="0"/>
              <a:buChar char="•"/>
            </a:pPr>
            <a:r>
              <a:rPr lang="en-US" sz="1000" dirty="0"/>
              <a:t>God walked and talked with man as if it were a natural activity.</a:t>
            </a:r>
          </a:p>
          <a:p>
            <a:pPr marL="285715" indent="-285715">
              <a:buFont typeface="Arial" panose="020B0604020202020204" pitchFamily="34" charset="0"/>
              <a:buChar char="•"/>
            </a:pPr>
            <a:r>
              <a:rPr lang="en-US" sz="1000" dirty="0"/>
              <a:t>God</a:t>
            </a:r>
            <a:r>
              <a:rPr lang="en-US" sz="1000" baseline="0" dirty="0"/>
              <a:t> gave man </a:t>
            </a:r>
            <a:r>
              <a:rPr lang="en-US" sz="1000" dirty="0"/>
              <a:t>authority to subdue and hold dominion over the earth and all living creatures. (Gen. 1:26)</a:t>
            </a:r>
          </a:p>
          <a:p>
            <a:pPr marL="285715" indent="-285715">
              <a:buFont typeface="Arial" panose="020B0604020202020204" pitchFamily="34" charset="0"/>
              <a:buChar char="•"/>
            </a:pPr>
            <a:r>
              <a:rPr lang="en-US" sz="1000" dirty="0"/>
              <a:t>Man was</a:t>
            </a:r>
            <a:r>
              <a:rPr lang="en-US" sz="1000" baseline="0" dirty="0"/>
              <a:t> </a:t>
            </a:r>
            <a:r>
              <a:rPr lang="en-US" sz="1000" dirty="0"/>
              <a:t>God's companion and ruler.  Man was given the task</a:t>
            </a:r>
            <a:r>
              <a:rPr lang="en-US" sz="1000" baseline="0" dirty="0"/>
              <a:t> to r</a:t>
            </a:r>
            <a:r>
              <a:rPr lang="en-US" sz="1000" dirty="0"/>
              <a:t>eign and rule over God’s creation.</a:t>
            </a:r>
          </a:p>
          <a:p>
            <a:pPr marL="285715" indent="-285715">
              <a:buFont typeface="Arial" panose="020B0604020202020204" pitchFamily="34" charset="0"/>
              <a:buChar char="•"/>
            </a:pPr>
            <a:r>
              <a:rPr lang="en-US" sz="1000" dirty="0"/>
              <a:t>Man received the wisdom of God through his spirit</a:t>
            </a:r>
          </a:p>
          <a:p>
            <a:pPr marL="285715" indent="-285715">
              <a:buFont typeface="Arial" panose="020B0604020202020204" pitchFamily="34" charset="0"/>
              <a:buChar char="•"/>
            </a:pPr>
            <a:r>
              <a:rPr lang="en-US" sz="1000" dirty="0"/>
              <a:t>Man’s created spirit was man's direct link to God.</a:t>
            </a:r>
          </a:p>
          <a:p>
            <a:pPr marL="285715" indent="-285715">
              <a:buFont typeface="Arial" panose="020B0604020202020204" pitchFamily="34" charset="0"/>
              <a:buChar char="•"/>
            </a:pPr>
            <a:r>
              <a:rPr lang="en-US" sz="1000" dirty="0"/>
              <a:t>Man's spirit dominated his mind.</a:t>
            </a:r>
          </a:p>
          <a:p>
            <a:pPr marL="285715" indent="-285715">
              <a:buFont typeface="Arial" panose="020B0604020202020204" pitchFamily="34" charset="0"/>
              <a:buChar char="•"/>
            </a:pPr>
            <a:r>
              <a:rPr lang="en-US" sz="1000" dirty="0"/>
              <a:t>Man's spirit dominated his body.</a:t>
            </a:r>
          </a:p>
          <a:p>
            <a:pPr marL="285715" indent="-285715">
              <a:buFont typeface="Arial" panose="020B0604020202020204" pitchFamily="34" charset="0"/>
              <a:buChar char="•"/>
            </a:pPr>
            <a:r>
              <a:rPr lang="en-US" sz="1000" dirty="0"/>
              <a:t>Man's mind was in harmony with his spirit.]</a:t>
            </a:r>
          </a:p>
          <a:p>
            <a:pPr marL="0" indent="0">
              <a:buFont typeface="Arial" panose="020B0604020202020204" pitchFamily="34" charset="0"/>
              <a:buNone/>
            </a:pPr>
            <a:endParaRPr lang="en-US" sz="1000" dirty="0"/>
          </a:p>
          <a:p>
            <a:pPr marL="742950" lvl="1" indent="-285750">
              <a:buFont typeface="Arial" panose="020B0604020202020204" pitchFamily="34" charset="0"/>
              <a:buChar char="•"/>
            </a:pPr>
            <a:r>
              <a:rPr lang="es-ES" sz="1000" dirty="0"/>
              <a:t>El hombre fue creado para tener comunión con el Padre (</a:t>
            </a:r>
            <a:r>
              <a:rPr lang="es-ES" sz="1000" dirty="0" err="1"/>
              <a:t>Gén</a:t>
            </a:r>
            <a:r>
              <a:rPr lang="es-ES" sz="1000" dirty="0"/>
              <a:t>. 3:8). </a:t>
            </a:r>
          </a:p>
          <a:p>
            <a:pPr marL="742950" lvl="1" indent="-285750">
              <a:buFont typeface="Arial" panose="020B0604020202020204" pitchFamily="34" charset="0"/>
              <a:buChar char="•"/>
            </a:pPr>
            <a:r>
              <a:rPr lang="es-ES" sz="1000" dirty="0"/>
              <a:t>Hecho a la imagen y semejanza de Dios. </a:t>
            </a:r>
          </a:p>
          <a:p>
            <a:pPr marL="742950" lvl="1" indent="-285750">
              <a:buFont typeface="Arial" panose="020B0604020202020204" pitchFamily="34" charset="0"/>
              <a:buChar char="•"/>
            </a:pPr>
            <a:r>
              <a:rPr lang="es-ES" sz="1000" dirty="0"/>
              <a:t>Dios a diariamente se revelaba a sí Mismo al hombre. </a:t>
            </a:r>
          </a:p>
          <a:p>
            <a:pPr marL="742950" lvl="1" indent="-285750">
              <a:buFont typeface="Arial" panose="020B0604020202020204" pitchFamily="34" charset="0"/>
              <a:buChar char="•"/>
            </a:pPr>
            <a:r>
              <a:rPr lang="es-ES" sz="1000" dirty="0"/>
              <a:t>Dios caminó y habló con el hombre como si se tratara de una actividad natural. </a:t>
            </a:r>
          </a:p>
          <a:p>
            <a:pPr marL="742950" lvl="1" indent="-285750">
              <a:buFont typeface="Arial" panose="020B0604020202020204" pitchFamily="34" charset="0"/>
              <a:buChar char="•"/>
            </a:pPr>
            <a:r>
              <a:rPr lang="es-ES" sz="1000" dirty="0"/>
              <a:t>Dios</a:t>
            </a:r>
            <a:r>
              <a:rPr lang="es-ES" sz="1000" baseline="0" dirty="0"/>
              <a:t> le dio la</a:t>
            </a:r>
            <a:r>
              <a:rPr lang="es-ES" sz="1000" dirty="0"/>
              <a:t> autoridad para dominar y mantener el dominio sobre la tierra y todas las criaturas vivientes. (</a:t>
            </a:r>
            <a:r>
              <a:rPr lang="es-ES" sz="1000" dirty="0" err="1"/>
              <a:t>Gn</a:t>
            </a:r>
            <a:r>
              <a:rPr lang="es-ES" sz="1000" dirty="0"/>
              <a:t>. 1:26) </a:t>
            </a:r>
          </a:p>
          <a:p>
            <a:pPr marL="742950" lvl="1" indent="-285750">
              <a:buFont typeface="Arial" panose="020B0604020202020204" pitchFamily="34" charset="0"/>
              <a:buChar char="•"/>
            </a:pPr>
            <a:r>
              <a:rPr lang="es-ES" sz="1000" dirty="0"/>
              <a:t>El</a:t>
            </a:r>
            <a:r>
              <a:rPr lang="es-ES" sz="1000" baseline="0" dirty="0"/>
              <a:t> hombre</a:t>
            </a:r>
            <a:r>
              <a:rPr lang="es-ES" sz="1000" dirty="0"/>
              <a:t> fue compañero y gobernante. Al hombre se le dio la tarea de reinar y gobernar sobre la creación de Dios. </a:t>
            </a:r>
          </a:p>
          <a:p>
            <a:pPr marL="742950" lvl="1" indent="-285750">
              <a:buFont typeface="Arial" panose="020B0604020202020204" pitchFamily="34" charset="0"/>
              <a:buChar char="•"/>
            </a:pPr>
            <a:r>
              <a:rPr lang="es-ES" sz="1000" dirty="0"/>
              <a:t>El hombre recibió la sabiduría de Dios a través de su espíritu </a:t>
            </a:r>
          </a:p>
          <a:p>
            <a:pPr marL="742950" lvl="1" indent="-285750">
              <a:buFont typeface="Arial" panose="020B0604020202020204" pitchFamily="34" charset="0"/>
              <a:buChar char="•"/>
            </a:pPr>
            <a:r>
              <a:rPr lang="es-ES" sz="1000" dirty="0"/>
              <a:t>El hombre del espíritu creado era un enlace directo a Dios. </a:t>
            </a:r>
          </a:p>
          <a:p>
            <a:pPr marL="742950" lvl="1" indent="-285750">
              <a:buFont typeface="Arial" panose="020B0604020202020204" pitchFamily="34" charset="0"/>
              <a:buChar char="•"/>
            </a:pPr>
            <a:r>
              <a:rPr lang="es-ES" sz="1000" dirty="0"/>
              <a:t>El espíritu del hombre dominaba su mente. </a:t>
            </a:r>
          </a:p>
          <a:p>
            <a:pPr marL="742950" lvl="1" indent="-285750">
              <a:buFont typeface="Arial" panose="020B0604020202020204" pitchFamily="34" charset="0"/>
              <a:buChar char="•"/>
            </a:pPr>
            <a:r>
              <a:rPr lang="es-ES" sz="1000" dirty="0"/>
              <a:t>El espíritu del hombre dominaba su cuerpo. </a:t>
            </a:r>
          </a:p>
          <a:p>
            <a:pPr marL="742950" lvl="1" indent="-285750">
              <a:buFont typeface="Arial" panose="020B0604020202020204" pitchFamily="34" charset="0"/>
              <a:buChar char="•"/>
            </a:pPr>
            <a:r>
              <a:rPr lang="es-ES" sz="1000" dirty="0"/>
              <a:t>La mente del hombre estaba en armonía con su espíritu </a:t>
            </a:r>
            <a:endParaRPr lang="en-US" sz="1000" dirty="0"/>
          </a:p>
          <a:p>
            <a:pPr marL="285715" indent="-285715">
              <a:buFont typeface="Arial" panose="020B0604020202020204" pitchFamily="34" charset="0"/>
              <a:buChar char="•"/>
            </a:pPr>
            <a:endParaRPr lang="en-US" sz="1000" dirty="0"/>
          </a:p>
          <a:p>
            <a:pPr defTabSz="914286">
              <a:defRPr/>
            </a:pPr>
            <a:r>
              <a:rPr lang="en-US" sz="1000" b="0" dirty="0"/>
              <a:t>[When man was created, he was made in the likeness and image of God.  He was made to function on the level of deity, to have fellowship with God, and to glorify God.] </a:t>
            </a:r>
          </a:p>
          <a:p>
            <a:pPr defTabSz="914286">
              <a:defRPr/>
            </a:pPr>
            <a:endParaRPr lang="en-US" sz="1000" dirty="0"/>
          </a:p>
          <a:p>
            <a:pPr lvl="1" defTabSz="914286">
              <a:defRPr/>
            </a:pPr>
            <a:r>
              <a:rPr lang="es-ES" sz="1000" dirty="0"/>
              <a:t>Cuando el hombre fue creado, fue hecho a la imagen y semejanza de Dios. Fue creado para funcionar</a:t>
            </a:r>
            <a:r>
              <a:rPr lang="es-ES" sz="1000" baseline="0" dirty="0"/>
              <a:t> a</a:t>
            </a:r>
            <a:r>
              <a:rPr lang="es-ES" sz="1000" dirty="0"/>
              <a:t>l nivel de la deidad, para tener comunión con Dios, y para glorificar a Dios.</a:t>
            </a:r>
            <a:endParaRPr lang="en-US" sz="1000" dirty="0"/>
          </a:p>
          <a:p>
            <a:pPr defTabSz="914286">
              <a:defRPr/>
            </a:pPr>
            <a:endParaRPr lang="en-US" sz="1000" dirty="0"/>
          </a:p>
          <a:p>
            <a:pPr defTabSz="914286">
              <a:defRPr/>
            </a:pPr>
            <a:r>
              <a:rPr lang="en-US" sz="1000" b="0" dirty="0"/>
              <a:t>[Through the creation, God was able to reveal Himself to man. Man was placed in a position to have authority and dominion over the laws of nature. His intellectual abilities were such that he could readily understand the things that his Creator-God had placed at his disposal. Through his spirit-man he comprehended the fullness of God (Kenyon, 1970).]</a:t>
            </a:r>
          </a:p>
          <a:p>
            <a:endParaRPr lang="en-US" dirty="0"/>
          </a:p>
          <a:p>
            <a:pPr lvl="1"/>
            <a:r>
              <a:rPr lang="es-ES" dirty="0"/>
              <a:t>A través de la creación, Dios pudo revelarse al hombre. El hombre fue puesto en una posición para tener autoridad y dominio sobre las leyes de la naturaleza. Sus habilidades intelectuales eran tales que podía entender fácilmente las cosas que Dios su Creador había puesto a su disposición. A través de su espíritu-hombre comprendió la plenitud de Dios (</a:t>
            </a:r>
            <a:r>
              <a:rPr lang="es-ES" dirty="0" err="1"/>
              <a:t>Kenyon</a:t>
            </a:r>
            <a:r>
              <a:rPr lang="es-ES" dirty="0"/>
              <a:t>, 1970).</a:t>
            </a:r>
            <a:endParaRPr lang="en-US" dirty="0"/>
          </a:p>
        </p:txBody>
      </p:sp>
      <p:sp>
        <p:nvSpPr>
          <p:cNvPr id="4" name="Slide Number Placeholder 3"/>
          <p:cNvSpPr>
            <a:spLocks noGrp="1"/>
          </p:cNvSpPr>
          <p:nvPr>
            <p:ph type="sldNum" sz="quarter" idx="10"/>
          </p:nvPr>
        </p:nvSpPr>
        <p:spPr/>
        <p:txBody>
          <a:bodyPr/>
          <a:lstStyle/>
          <a:p>
            <a:pPr>
              <a:defRPr/>
            </a:pPr>
            <a:fld id="{AC50B910-62FD-4B97-8DBF-5C39F0EFA5BE}" type="slidenum">
              <a:rPr lang="en-US" smtClean="0"/>
              <a:pPr>
                <a:defRPr/>
              </a:pPr>
              <a:t>8</a:t>
            </a:fld>
            <a:endParaRPr lang="en-US"/>
          </a:p>
        </p:txBody>
      </p:sp>
    </p:spTree>
    <p:extLst>
      <p:ext uri="{BB962C8B-B14F-4D97-AF65-F5344CB8AC3E}">
        <p14:creationId xmlns:p14="http://schemas.microsoft.com/office/powerpoint/2010/main" val="3631721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000" dirty="0"/>
              <a:t>[Thirdly, we must understand how </a:t>
            </a:r>
            <a:r>
              <a:rPr lang="en-US" sz="1000" b="1" dirty="0"/>
              <a:t>man’s position with God was corrupted. </a:t>
            </a:r>
            <a:r>
              <a:rPr lang="en-US" sz="1000" b="0" dirty="0"/>
              <a:t>Because of disobedience and sin, t</a:t>
            </a:r>
            <a:r>
              <a:rPr lang="en-US" sz="1000" dirty="0"/>
              <a:t>he fellowship connection between God and man was broken.]</a:t>
            </a:r>
          </a:p>
          <a:p>
            <a:pPr lvl="0"/>
            <a:endParaRPr lang="en-US" sz="1000" b="1" dirty="0"/>
          </a:p>
          <a:p>
            <a:pPr lvl="1"/>
            <a:r>
              <a:rPr lang="es-ES" sz="1000" b="0" dirty="0"/>
              <a:t>En tercer lugar</a:t>
            </a:r>
            <a:r>
              <a:rPr lang="es-ES" sz="1000" b="1" dirty="0"/>
              <a:t>, </a:t>
            </a:r>
            <a:r>
              <a:rPr lang="es-ES" sz="1000" b="0" dirty="0"/>
              <a:t>debemos entender </a:t>
            </a:r>
            <a:r>
              <a:rPr lang="es-ES" sz="1000" b="1" dirty="0"/>
              <a:t>cómo la posición del hombre con Dios se corrompió. </a:t>
            </a:r>
            <a:r>
              <a:rPr lang="es-ES" sz="1000" b="0" dirty="0"/>
              <a:t>Debido a la desobediencia y al pecado, el</a:t>
            </a:r>
            <a:r>
              <a:rPr lang="es-ES" sz="1000" b="0" baseline="0" dirty="0"/>
              <a:t> compañerismo y la</a:t>
            </a:r>
            <a:r>
              <a:rPr lang="es-ES" sz="1000" b="0" dirty="0"/>
              <a:t> comunión entre Dios y el hombre se</a:t>
            </a:r>
            <a:r>
              <a:rPr lang="es-ES" sz="1000" b="0" baseline="0" dirty="0"/>
              <a:t> quebrantó</a:t>
            </a:r>
            <a:r>
              <a:rPr lang="es-ES" sz="1000" b="0" dirty="0"/>
              <a:t>.</a:t>
            </a:r>
            <a:endParaRPr lang="en-US" sz="1000" b="0" dirty="0"/>
          </a:p>
          <a:p>
            <a:pPr lvl="0"/>
            <a:endParaRPr lang="en-US" sz="1000" b="1" dirty="0"/>
          </a:p>
          <a:p>
            <a:pPr marL="171428" indent="-171428">
              <a:buFont typeface="Arial" panose="020B0604020202020204" pitchFamily="34" charset="0"/>
              <a:buChar char="•"/>
            </a:pPr>
            <a:r>
              <a:rPr lang="en-US" sz="1000" dirty="0"/>
              <a:t>[Sin Corrupted God's image and likeness. (Rom. 1:21)</a:t>
            </a:r>
            <a:endParaRPr lang="en-US" sz="1000" b="1" dirty="0"/>
          </a:p>
          <a:p>
            <a:pPr marL="171428" indent="-171428">
              <a:buFont typeface="Arial" panose="020B0604020202020204" pitchFamily="34" charset="0"/>
              <a:buChar char="•"/>
            </a:pPr>
            <a:r>
              <a:rPr lang="en-US" sz="1000" dirty="0"/>
              <a:t>Sin separated God from man. (Gen. 3:23)</a:t>
            </a:r>
            <a:endParaRPr lang="en-US" sz="1000" b="1" dirty="0"/>
          </a:p>
          <a:p>
            <a:pPr marL="171428" indent="-171428">
              <a:buFont typeface="Arial" panose="020B0604020202020204" pitchFamily="34" charset="0"/>
              <a:buChar char="•"/>
            </a:pPr>
            <a:r>
              <a:rPr lang="en-US" sz="1000" dirty="0"/>
              <a:t>Man becomes blinded to attributes of God. (1 Cor. 2:14)</a:t>
            </a:r>
            <a:endParaRPr lang="en-US" sz="1000" b="1" dirty="0"/>
          </a:p>
          <a:p>
            <a:pPr marL="171428" indent="-171428">
              <a:buFont typeface="Arial" panose="020B0604020202020204" pitchFamily="34" charset="0"/>
              <a:buChar char="•"/>
            </a:pPr>
            <a:r>
              <a:rPr lang="en-US" sz="1000" dirty="0"/>
              <a:t>Man takes on a nature which impedes his progress toward truth and happiness.</a:t>
            </a:r>
            <a:endParaRPr lang="en-US" sz="1000" b="1" dirty="0"/>
          </a:p>
          <a:p>
            <a:pPr marL="171428" indent="-171428">
              <a:buFont typeface="Arial" panose="020B0604020202020204" pitchFamily="34" charset="0"/>
              <a:buChar char="•"/>
            </a:pPr>
            <a:r>
              <a:rPr lang="en-US" sz="1000" dirty="0"/>
              <a:t>Man's nature is against God. He becomes hostile toward God. (Rom. 8:7)</a:t>
            </a:r>
            <a:endParaRPr lang="en-US" sz="1000" b="1" dirty="0"/>
          </a:p>
          <a:p>
            <a:pPr marL="171428" indent="-171428">
              <a:buFont typeface="Arial" panose="020B0604020202020204" pitchFamily="34" charset="0"/>
              <a:buChar char="•"/>
            </a:pPr>
            <a:r>
              <a:rPr lang="en-US" sz="1000" dirty="0"/>
              <a:t>Man's mind becomes carnal, materialistic, sensual, and doubtful and at enmity against God (Rom. 8: 7) The Satan controlled mind generates evil, fear, frustration, worry, discouragement, disappointment, hurt, insecurity, inferiority, stubbornness, resentment and bitterness</a:t>
            </a:r>
            <a:endParaRPr lang="en-US" sz="1000" b="1" dirty="0"/>
          </a:p>
          <a:p>
            <a:pPr marL="171428" indent="-171428">
              <a:buFont typeface="Arial" panose="020B0604020202020204" pitchFamily="34" charset="0"/>
              <a:buChar char="•"/>
            </a:pPr>
            <a:r>
              <a:rPr lang="en-US" sz="1000" b="0" dirty="0"/>
              <a:t>Man becomes dependent on his sense knowledge. </a:t>
            </a:r>
            <a:r>
              <a:rPr lang="en-US" sz="1000" dirty="0"/>
              <a:t>(Rom. 3:19)</a:t>
            </a:r>
            <a:endParaRPr lang="en-US" sz="1000" b="1" dirty="0"/>
          </a:p>
          <a:p>
            <a:pPr marL="171428" indent="-171428">
              <a:buFont typeface="Arial" panose="020B0604020202020204" pitchFamily="34" charset="0"/>
              <a:buChar char="•"/>
            </a:pPr>
            <a:r>
              <a:rPr lang="en-US" sz="1000" dirty="0"/>
              <a:t>Man cannot find God. He does not know his reason for existence, the reason for creation. He cannot understand the source of life.</a:t>
            </a:r>
            <a:endParaRPr lang="en-US" sz="1000" b="1" dirty="0"/>
          </a:p>
          <a:p>
            <a:pPr marL="171428" indent="-171428">
              <a:buFont typeface="Arial" panose="020B0604020202020204" pitchFamily="34" charset="0"/>
              <a:buChar char="•"/>
            </a:pPr>
            <a:r>
              <a:rPr lang="en-US" sz="1000" dirty="0"/>
              <a:t>He can no longer receive the things of Spirit of God. (1 Cor. 2:14)</a:t>
            </a:r>
            <a:endParaRPr lang="en-US" sz="1000" b="1" dirty="0"/>
          </a:p>
          <a:p>
            <a:pPr marL="171428" indent="-171428">
              <a:buFont typeface="Arial" panose="020B0604020202020204" pitchFamily="34" charset="0"/>
              <a:buChar char="•"/>
            </a:pPr>
            <a:r>
              <a:rPr lang="en-US" sz="1000" dirty="0"/>
              <a:t>Man learns only by experience and is dominated by his body. (Rom. 7:23)</a:t>
            </a:r>
            <a:endParaRPr lang="en-US" sz="1000" b="1" dirty="0"/>
          </a:p>
          <a:p>
            <a:pPr marL="171428" indent="-171428">
              <a:buFont typeface="Arial" panose="020B0604020202020204" pitchFamily="34" charset="0"/>
              <a:buChar char="•"/>
            </a:pPr>
            <a:r>
              <a:rPr lang="en-US" sz="1000" b="0" dirty="0"/>
              <a:t>Godly wisdom is blocked. (1 Cor. 3-18) He could only receive sense knowledge. Revelation knowledge was not possible to man in his fallen condition.</a:t>
            </a:r>
          </a:p>
          <a:p>
            <a:pPr marL="171428" indent="-171428">
              <a:buFont typeface="Arial" panose="020B0604020202020204" pitchFamily="34" charset="0"/>
              <a:buChar char="•"/>
            </a:pPr>
            <a:r>
              <a:rPr lang="en-US" sz="1000" b="0" dirty="0"/>
              <a:t>The spirit of man becomes dull to the voice of God.</a:t>
            </a:r>
          </a:p>
          <a:p>
            <a:pPr marL="171428" indent="-171428">
              <a:buFont typeface="Arial" panose="020B0604020202020204" pitchFamily="34" charset="0"/>
              <a:buChar char="•"/>
            </a:pPr>
            <a:r>
              <a:rPr lang="en-US" sz="1000" dirty="0"/>
              <a:t>Spirit of man became dominated by adversary.</a:t>
            </a:r>
            <a:endParaRPr lang="en-US" sz="1000" b="1" dirty="0"/>
          </a:p>
          <a:p>
            <a:pPr marL="171428" indent="-171428">
              <a:buFont typeface="Arial" panose="020B0604020202020204" pitchFamily="34" charset="0"/>
              <a:buChar char="•"/>
            </a:pPr>
            <a:r>
              <a:rPr lang="en-US" sz="1000" dirty="0"/>
              <a:t>Man becomes a slave to his senses. (1 Cor. 3:18-20)</a:t>
            </a:r>
            <a:endParaRPr lang="en-US" sz="1000" b="1" dirty="0"/>
          </a:p>
          <a:p>
            <a:pPr marL="171428" indent="-171428">
              <a:buFont typeface="Arial" panose="020B0604020202020204" pitchFamily="34" charset="0"/>
              <a:buChar char="•"/>
            </a:pPr>
            <a:r>
              <a:rPr lang="en-US" sz="1000" b="1" dirty="0"/>
              <a:t>Man is governed by his senses. </a:t>
            </a:r>
            <a:r>
              <a:rPr lang="en-US" sz="1000" dirty="0"/>
              <a:t>His body rose to dominate man and he became a master to his body and mind. This is the essence of humanistic thought and progressive education today. ]</a:t>
            </a:r>
          </a:p>
          <a:p>
            <a:pPr marL="171428" indent="-171428">
              <a:buFont typeface="Arial" panose="020B0604020202020204" pitchFamily="34" charset="0"/>
              <a:buChar char="•"/>
            </a:pPr>
            <a:endParaRPr lang="en-US" sz="1000" dirty="0"/>
          </a:p>
          <a:p>
            <a:pPr marL="0" indent="0">
              <a:buFont typeface="Arial" panose="020B0604020202020204" pitchFamily="34" charset="0"/>
              <a:buNone/>
            </a:pPr>
            <a:r>
              <a:rPr lang="es-CO" sz="1000" dirty="0"/>
              <a:t>El pecado corrompe la imagen y semejanza de Dios </a:t>
            </a:r>
            <a:r>
              <a:rPr lang="en-US" sz="1000" dirty="0"/>
              <a:t>(Rom. 1:21)</a:t>
            </a:r>
          </a:p>
          <a:p>
            <a:pPr marL="0" indent="0">
              <a:buFont typeface="Arial" pitchFamily="34" charset="0"/>
              <a:buChar char="•"/>
            </a:pPr>
            <a:r>
              <a:rPr lang="es-CO" sz="1000" dirty="0"/>
              <a:t> El pecado separó al hombre de Dios </a:t>
            </a:r>
            <a:r>
              <a:rPr lang="en-US" sz="1000" dirty="0"/>
              <a:t>(Gen. 3:23)</a:t>
            </a:r>
          </a:p>
          <a:p>
            <a:pPr marL="0" indent="0">
              <a:buFont typeface="Arial" pitchFamily="34" charset="0"/>
              <a:buChar char="•"/>
            </a:pPr>
            <a:r>
              <a:rPr lang="es-CO" sz="1000" dirty="0"/>
              <a:t> El hombre</a:t>
            </a:r>
            <a:r>
              <a:rPr lang="es-CO" sz="1000" baseline="0" dirty="0"/>
              <a:t> se vuelve ciego a los atributos de Dios </a:t>
            </a:r>
            <a:r>
              <a:rPr lang="en-US" sz="1000" dirty="0"/>
              <a:t>(1 Cor. 2:14)</a:t>
            </a:r>
            <a:r>
              <a:rPr lang="es-CO" sz="1000" dirty="0"/>
              <a:t>		</a:t>
            </a:r>
            <a:endParaRPr lang="en-US" sz="1000" dirty="0"/>
          </a:p>
          <a:p>
            <a:pPr marL="628650" lvl="1" indent="-171450">
              <a:buFont typeface="Arial" panose="020B0604020202020204" pitchFamily="34" charset="0"/>
              <a:buChar char="•"/>
            </a:pPr>
            <a:r>
              <a:rPr lang="es-ES" sz="1000" dirty="0"/>
              <a:t>El hombre adopta una naturaleza que impide su progreso hacia la verdad y la felicidad.</a:t>
            </a:r>
          </a:p>
          <a:p>
            <a:pPr marL="628650" lvl="1" indent="-171450">
              <a:buFont typeface="Arial" panose="020B0604020202020204" pitchFamily="34" charset="0"/>
              <a:buChar char="•"/>
            </a:pPr>
            <a:r>
              <a:rPr lang="es-ES" sz="1000" dirty="0"/>
              <a:t>La naturaleza del hombre se</a:t>
            </a:r>
            <a:r>
              <a:rPr lang="es-ES" sz="1000" baseline="0" dirty="0"/>
              <a:t> vuelve en</a:t>
            </a:r>
            <a:r>
              <a:rPr lang="es-ES" sz="1000" dirty="0"/>
              <a:t> contra  de Dios. Se vuelve hostil hacia Dios. (Romanos 8: 7)</a:t>
            </a:r>
          </a:p>
          <a:p>
            <a:pPr marL="628650" lvl="1" indent="-171450">
              <a:buFont typeface="Arial" panose="020B0604020202020204" pitchFamily="34" charset="0"/>
              <a:buChar char="•"/>
            </a:pPr>
            <a:r>
              <a:rPr lang="es-ES" sz="1000" dirty="0"/>
              <a:t>La mente controlada por Satanás genera maldad, miedo, frustración, preocupación, desaliento, decepción, dolor, inseguridad, inferioridad, terquedad, resentimiento,</a:t>
            </a:r>
            <a:r>
              <a:rPr lang="es-ES" sz="1000" baseline="0" dirty="0"/>
              <a:t> </a:t>
            </a:r>
            <a:r>
              <a:rPr lang="es-ES" sz="1000" dirty="0"/>
              <a:t>malestar</a:t>
            </a:r>
            <a:r>
              <a:rPr lang="es-ES" sz="1000" baseline="0" dirty="0"/>
              <a:t> y </a:t>
            </a:r>
            <a:r>
              <a:rPr lang="es-ES" sz="1000" dirty="0"/>
              <a:t>amargura.</a:t>
            </a:r>
          </a:p>
          <a:p>
            <a:pPr marL="628650" lvl="1" indent="-171450">
              <a:buFont typeface="Arial" panose="020B0604020202020204" pitchFamily="34" charset="0"/>
              <a:buChar char="•"/>
            </a:pPr>
            <a:r>
              <a:rPr lang="es-ES" sz="1000" dirty="0"/>
              <a:t>El hombre se vuelve dependiente de su sentido de conocimiento. (Romanos 3:19)</a:t>
            </a:r>
          </a:p>
          <a:p>
            <a:pPr marL="628650" lvl="1" indent="-171450">
              <a:buFont typeface="Arial" panose="020B0604020202020204" pitchFamily="34" charset="0"/>
              <a:buChar char="•"/>
            </a:pPr>
            <a:r>
              <a:rPr lang="es-ES" sz="1000" dirty="0"/>
              <a:t>El hombre no puede encontrar a Dios. No conoce su razón de existir, la razón de la creación. No puede entender la fuente de la vida.</a:t>
            </a:r>
          </a:p>
          <a:p>
            <a:pPr marL="628650" lvl="1" indent="-171450">
              <a:buFont typeface="Arial" panose="020B0604020202020204" pitchFamily="34" charset="0"/>
              <a:buChar char="•"/>
            </a:pPr>
            <a:r>
              <a:rPr lang="es-ES" sz="1000" dirty="0"/>
              <a:t>Ya no puede recibir las cosas del Espíritu de Dios. (1 Corintios 2:14)</a:t>
            </a:r>
          </a:p>
          <a:p>
            <a:pPr marL="628650" lvl="1" indent="-171450">
              <a:buFont typeface="Arial" panose="020B0604020202020204" pitchFamily="34" charset="0"/>
              <a:buChar char="•"/>
            </a:pPr>
            <a:r>
              <a:rPr lang="es-ES" sz="1000" dirty="0"/>
              <a:t>El hombre sólo aprende por la experiencia y está dominado por su cuerpo. (Romanos 7:23)</a:t>
            </a:r>
          </a:p>
          <a:p>
            <a:pPr marL="628650" lvl="1" indent="-171450">
              <a:buFont typeface="Arial" panose="020B0604020202020204" pitchFamily="34" charset="0"/>
              <a:buChar char="•"/>
            </a:pPr>
            <a:r>
              <a:rPr lang="es-ES" sz="1000" dirty="0"/>
              <a:t>La sabiduría divina está bloqueada. (1 Corintios 3-18) Sólo puede recibir conocimiento de los sentidos. El conocimiento de la revelación ya</a:t>
            </a:r>
            <a:r>
              <a:rPr lang="es-ES" sz="1000" baseline="0" dirty="0"/>
              <a:t> no es</a:t>
            </a:r>
            <a:r>
              <a:rPr lang="es-ES" sz="1000" dirty="0"/>
              <a:t> posible en su condición de</a:t>
            </a:r>
            <a:r>
              <a:rPr lang="es-ES" sz="1000" baseline="0" dirty="0"/>
              <a:t> pecado</a:t>
            </a:r>
            <a:r>
              <a:rPr lang="es-ES" sz="1000" dirty="0"/>
              <a:t>.</a:t>
            </a:r>
          </a:p>
          <a:p>
            <a:pPr marL="628650" lvl="1" indent="-171450">
              <a:buFont typeface="Arial" panose="020B0604020202020204" pitchFamily="34" charset="0"/>
              <a:buChar char="•"/>
            </a:pPr>
            <a:r>
              <a:rPr lang="es-ES" sz="1000" dirty="0"/>
              <a:t>Al</a:t>
            </a:r>
            <a:r>
              <a:rPr lang="es-ES" sz="1000" baseline="0" dirty="0"/>
              <a:t> espíritu del hombre la voz de Dios</a:t>
            </a:r>
            <a:r>
              <a:rPr lang="es-ES" sz="1000" dirty="0"/>
              <a:t> le</a:t>
            </a:r>
            <a:r>
              <a:rPr lang="es-ES" sz="1000" baseline="0" dirty="0"/>
              <a:t> parece aburrida</a:t>
            </a:r>
            <a:r>
              <a:rPr lang="es-ES" sz="1000" dirty="0"/>
              <a:t>.</a:t>
            </a:r>
          </a:p>
          <a:p>
            <a:pPr marL="628650" lvl="1" indent="-171450">
              <a:buFont typeface="Arial" panose="020B0604020202020204" pitchFamily="34" charset="0"/>
              <a:buChar char="•"/>
            </a:pPr>
            <a:r>
              <a:rPr lang="es-ES" sz="1000" dirty="0"/>
              <a:t>El espíritu del hombre es dominado por el adversario.</a:t>
            </a:r>
          </a:p>
          <a:p>
            <a:pPr marL="628650" lvl="1" indent="-171450">
              <a:buFont typeface="Arial" panose="020B0604020202020204" pitchFamily="34" charset="0"/>
              <a:buChar char="•"/>
            </a:pPr>
            <a:r>
              <a:rPr lang="es-ES" sz="1000" dirty="0"/>
              <a:t>El hombre se convierte en esclavo de sus sentidos. (1 Corintios 3: 18-20)</a:t>
            </a:r>
          </a:p>
          <a:p>
            <a:pPr marL="628650" lvl="1" indent="-171450">
              <a:buFont typeface="Arial" panose="020B0604020202020204" pitchFamily="34" charset="0"/>
              <a:buChar char="•"/>
            </a:pPr>
            <a:r>
              <a:rPr lang="es-ES" sz="1000" dirty="0"/>
              <a:t>El hombre es gobernado por sus sentidos. Su cuerpo se eleva para dominar al hombre y se convierte en un maestro de su cuerpo y mente. Esta es la esencia del pensamiento humanista y la educación progresista de hoy en día</a:t>
            </a:r>
            <a:endParaRPr lang="en-US" sz="1000" dirty="0"/>
          </a:p>
          <a:p>
            <a:pPr marL="0" indent="0">
              <a:buFont typeface="Arial" panose="020B0604020202020204" pitchFamily="34" charset="0"/>
              <a:buNone/>
            </a:pPr>
            <a:endParaRPr lang="en-US" sz="1000" dirty="0"/>
          </a:p>
          <a:p>
            <a:r>
              <a:rPr lang="en-US" sz="1000" dirty="0"/>
              <a:t>[Man's spirit took on the nature of the adversary. </a:t>
            </a:r>
            <a:r>
              <a:rPr lang="en-US" sz="1000" b="0" dirty="0"/>
              <a:t>Man became ruled by his natural senses and </a:t>
            </a:r>
            <a:r>
              <a:rPr lang="en-US" sz="1000" dirty="0"/>
              <a:t>subject to the curse and death. His spirit was dominated by his body and mind. </a:t>
            </a:r>
            <a:r>
              <a:rPr lang="en-US" sz="1000" b="0" dirty="0"/>
              <a:t>The basis for humanistic thought that is prevalent in secular schools today is a logical outgrowth of man being dominated by his body and mind. ]</a:t>
            </a:r>
          </a:p>
          <a:p>
            <a:endParaRPr lang="en-US" sz="1000" dirty="0"/>
          </a:p>
          <a:p>
            <a:pPr lvl="1"/>
            <a:r>
              <a:rPr lang="es-ES" sz="1000" dirty="0"/>
              <a:t>El espíritu del hombre tomó la naturaleza del adversario. El hombre es gobernado por sus sentidos naturales y sujeto a la maldición y la muerte. Su espíritu</a:t>
            </a:r>
            <a:r>
              <a:rPr lang="es-ES" sz="1000" baseline="0" dirty="0"/>
              <a:t> es </a:t>
            </a:r>
            <a:r>
              <a:rPr lang="es-ES" sz="1000" dirty="0"/>
              <a:t>dominado por su cuerpo y mente. La base para el pensamiento humanista que prevalece en las escuelas seculares hoy en día es una consecuencia lógica del hombre que está dominado por su cuerpo y mente.</a:t>
            </a:r>
            <a:endParaRPr lang="en-US" sz="1000" dirty="0"/>
          </a:p>
          <a:p>
            <a:endParaRPr lang="en-US" sz="1000" dirty="0"/>
          </a:p>
          <a:p>
            <a:r>
              <a:rPr lang="en-US" sz="1000" b="0" dirty="0"/>
              <a:t>[Man had to rely on human wisdom because Godly wisdom was blocked (1 Cor. 3:18-20). Man could only receive sense knowledge. Revelation knowledge was not possible while man was in a fallen condition. Revelation means nothing to the man of sense knowledge just like a noisy radio means nothing to a deaf person. Without the revelation knowledge, natural man only sees things of God as foolishness (1 Cor. 2:14). ]</a:t>
            </a:r>
          </a:p>
          <a:p>
            <a:endParaRPr lang="en-US" sz="1000" b="0" dirty="0"/>
          </a:p>
          <a:p>
            <a:pPr lvl="1"/>
            <a:r>
              <a:rPr lang="es-ES" sz="1000" b="0" dirty="0"/>
              <a:t>El hombre tenía que confiar en la sabiduría humana porque la sabiduría de Dios estaba bloqueada (1 Corintios 3: 18-20). El hombre sólo podía recibir conocimiento de los sentidos. El conocimiento de la revelación no era posible mientras el hombre estaba en una condición caída. La revelación no significa nada para el hombre, con sentido del conocimiento; como una radio ruidoso no significa nada para una persona sorda. Sin el conocimiento de la revelación, el hombre natural sólo ve las cosas de Dios como una necedad (1 Corintios 2:14).</a:t>
            </a:r>
            <a:endParaRPr lang="en-US" sz="1000" b="0" dirty="0"/>
          </a:p>
          <a:p>
            <a:endParaRPr lang="en-US" sz="1000" b="0" dirty="0"/>
          </a:p>
          <a:p>
            <a:r>
              <a:rPr lang="en-US" sz="1000" b="0" dirty="0"/>
              <a:t>[Revelation knowledge is the foundation of miracles, creative faith, saving faith, righteousness, dominion, and the very wisdom of God. Revelation knowledge is the only way that man can apprehend truth.]</a:t>
            </a:r>
          </a:p>
          <a:p>
            <a:endParaRPr lang="en-US" sz="1000" b="0" dirty="0"/>
          </a:p>
          <a:p>
            <a:pPr lvl="1"/>
            <a:r>
              <a:rPr lang="es-ES" sz="1000" b="0" dirty="0"/>
              <a:t>La revelación del conocimiento es el fundamento de los milagros, la fe creativa, la fe salvadora, la justicia, el dominio y la misma sabiduría de Dios. La revelación del conocimiento es la única manera en que el hombre puede aprender la verdad.</a:t>
            </a:r>
            <a:endParaRPr lang="en-US" sz="1000" b="0" dirty="0"/>
          </a:p>
          <a:p>
            <a:endParaRPr lang="en-US" sz="1000" b="0" dirty="0"/>
          </a:p>
          <a:p>
            <a:r>
              <a:rPr lang="en-US" sz="1000" b="0" dirty="0"/>
              <a:t>[Educators </a:t>
            </a:r>
            <a:r>
              <a:rPr lang="en-US" sz="1000" dirty="0"/>
              <a:t>tell us that the only way a child </a:t>
            </a:r>
            <a:r>
              <a:rPr lang="en-US" sz="1000" b="0" dirty="0"/>
              <a:t>learns is through the five physical senses. </a:t>
            </a:r>
            <a:r>
              <a:rPr lang="en-US" sz="1000" dirty="0"/>
              <a:t>This is true. In the fallen condition man became a slave to his senses; God had to communicate to man through his senses rather than through his spirit. ]</a:t>
            </a:r>
          </a:p>
          <a:p>
            <a:endParaRPr lang="en-US" sz="1000" dirty="0"/>
          </a:p>
          <a:p>
            <a:pPr lvl="1"/>
            <a:r>
              <a:rPr lang="es-ES" sz="1000" dirty="0"/>
              <a:t>Los educadores nos dicen que la única manera que un niño aprende es a través de los cinco sentidos. Eso es cierto. En la condición caída el hombre se convirtió en esclavo de sus sentidos; Dios tuvo que comunicarse con el hombre a través de sus sentidos más que a través de su espíritu.</a:t>
            </a:r>
            <a:endParaRPr lang="en-US" sz="1000" dirty="0"/>
          </a:p>
          <a:p>
            <a:endParaRPr lang="en-US" sz="1000" dirty="0"/>
          </a:p>
          <a:p>
            <a:pPr lvl="0"/>
            <a:r>
              <a:rPr lang="en-US" sz="1000" dirty="0"/>
              <a:t>[As</a:t>
            </a:r>
            <a:r>
              <a:rPr lang="en-US" sz="1000" baseline="0" dirty="0"/>
              <a:t> a result of sin, m</a:t>
            </a:r>
            <a:r>
              <a:rPr lang="en-US" sz="1000" b="0" dirty="0"/>
              <a:t>an took on the nature of the adversary – the devil.  All that God intended for man was lost. Man’s mind was under the control of Satan, the spirit of this world.</a:t>
            </a:r>
            <a:r>
              <a:rPr lang="en-US" sz="1000" dirty="0"/>
              <a:t>]</a:t>
            </a:r>
          </a:p>
          <a:p>
            <a:pPr lvl="0"/>
            <a:endParaRPr lang="en-US" sz="1000" dirty="0"/>
          </a:p>
          <a:p>
            <a:pPr lvl="1"/>
            <a:r>
              <a:rPr lang="es-ES" sz="1000" dirty="0"/>
              <a:t>Como resultado del pecado, el hombre tomó la naturaleza del adversario - el diablo. Todo lo que Dios quería para el hombre se</a:t>
            </a:r>
            <a:r>
              <a:rPr lang="es-ES" sz="1000" baseline="0" dirty="0"/>
              <a:t> </a:t>
            </a:r>
            <a:r>
              <a:rPr lang="es-ES" sz="1000" baseline="0" dirty="0" err="1"/>
              <a:t>perdi</a:t>
            </a:r>
            <a:r>
              <a:rPr lang="es-ES" sz="1000" dirty="0" err="1"/>
              <a:t>o</a:t>
            </a:r>
            <a:r>
              <a:rPr lang="es-ES" sz="1000" dirty="0"/>
              <a:t>. La mente del hombre estaba bajo el control de Satanás, el espíritu de este mundo.</a:t>
            </a:r>
            <a:endParaRPr lang="en-US" sz="1000" dirty="0"/>
          </a:p>
          <a:p>
            <a:endParaRPr lang="en-US" sz="1000" dirty="0"/>
          </a:p>
          <a:p>
            <a:r>
              <a:rPr lang="en-US" sz="1000" dirty="0"/>
              <a:t>[Roy B. Zuck, senior professor emeritus of Bible Exposition at Dallas Theological Seminary shared,</a:t>
            </a:r>
            <a:r>
              <a:rPr lang="en-US" sz="1000" baseline="0" dirty="0"/>
              <a:t> </a:t>
            </a:r>
            <a:r>
              <a:rPr lang="en-US" sz="1000" dirty="0"/>
              <a:t>“As an unregenerate person, ‘the man without the Spirit (1 Cor. 2:14) cannot receive (does not welcome) the things of God, regardless of his intellectual abilities (1 Cor. 1:20). Since, he is spiritually dead (Eph. 2:1), spiritual truths ‘are foolishness to him’ (1 Cor. 2:14; 1:18), and he has no ability by which to comprehend them. Initially, he needs regeneration for spiritual life which then opens his heart to the illuminating ministry of the Spirit (Eph. 1:18).]</a:t>
            </a:r>
          </a:p>
          <a:p>
            <a:endParaRPr lang="en-US" sz="1000" dirty="0"/>
          </a:p>
          <a:p>
            <a:pPr lvl="1"/>
            <a:r>
              <a:rPr lang="es-ES" sz="1000" b="0" dirty="0"/>
              <a:t>Roy B. Zuck, profesor emérito de Exposición Bíblica en</a:t>
            </a:r>
            <a:r>
              <a:rPr lang="es-ES" sz="1000" b="0" baseline="0" dirty="0"/>
              <a:t> </a:t>
            </a:r>
            <a:r>
              <a:rPr lang="es-ES" sz="1000" b="0" dirty="0"/>
              <a:t>Dallas un seminario teológico, compartió: "Como persona no regenerada, el hombre sin el Espíritu (1 Corintios 2:14) no puede recibir (no da la bienvenida) las cosas de Dios, a pesar de sus habilidades intelectuales (1 Corintios 1:20). Puesto que él está espiritualmente muerto (Efesios 2: 1), estas verdades</a:t>
            </a:r>
            <a:r>
              <a:rPr lang="es-ES" sz="1000" b="0" baseline="0" dirty="0"/>
              <a:t> </a:t>
            </a:r>
            <a:r>
              <a:rPr lang="es-ES" sz="1000" b="0" dirty="0"/>
              <a:t>"son necedad para él" (1 Corintios 2:14, 1:18), y no tiene habilidad para comprenderlas. Inicialmente, necesita una regeneración para la vida espiritual, que luego abre su corazón al ministerio iluminador del Espíritu (Efesios 1:18). </a:t>
            </a:r>
            <a:endParaRPr lang="en-US" sz="1000" b="0" dirty="0"/>
          </a:p>
        </p:txBody>
      </p:sp>
      <p:sp>
        <p:nvSpPr>
          <p:cNvPr id="4" name="Slide Number Placeholder 3"/>
          <p:cNvSpPr>
            <a:spLocks noGrp="1"/>
          </p:cNvSpPr>
          <p:nvPr>
            <p:ph type="sldNum" sz="quarter" idx="10"/>
          </p:nvPr>
        </p:nvSpPr>
        <p:spPr/>
        <p:txBody>
          <a:bodyPr/>
          <a:lstStyle/>
          <a:p>
            <a:pPr>
              <a:defRPr/>
            </a:pPr>
            <a:fld id="{AC50B910-62FD-4B97-8DBF-5C39F0EFA5BE}" type="slidenum">
              <a:rPr lang="en-US" smtClean="0"/>
              <a:pPr>
                <a:defRPr/>
              </a:pPr>
              <a:t>9</a:t>
            </a:fld>
            <a:endParaRPr lang="en-US"/>
          </a:p>
        </p:txBody>
      </p:sp>
    </p:spTree>
    <p:extLst>
      <p:ext uri="{BB962C8B-B14F-4D97-AF65-F5344CB8AC3E}">
        <p14:creationId xmlns:p14="http://schemas.microsoft.com/office/powerpoint/2010/main" val="3588945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5867400" cy="6858000"/>
            <a:chOff x="0" y="0"/>
            <a:chExt cx="3696" cy="4320"/>
          </a:xfrm>
        </p:grpSpPr>
        <p:sp>
          <p:nvSpPr>
            <p:cNvPr id="5" name="Rectangle 3"/>
            <p:cNvSpPr>
              <a:spLocks noChangeArrowheads="1"/>
            </p:cNvSpPr>
            <p:nvPr/>
          </p:nvSpPr>
          <p:spPr bwMode="auto">
            <a:xfrm>
              <a:off x="0" y="0"/>
              <a:ext cx="2880"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sz="2400">
                <a:latin typeface="Times New Roman" pitchFamily="18" charset="0"/>
              </a:endParaRPr>
            </a:p>
          </p:txBody>
        </p:sp>
        <p:sp>
          <p:nvSpPr>
            <p:cNvPr id="6" name="AutoShape 4"/>
            <p:cNvSpPr>
              <a:spLocks noChangeArrowheads="1"/>
            </p:cNvSpPr>
            <p:nvPr/>
          </p:nvSpPr>
          <p:spPr bwMode="white">
            <a:xfrm>
              <a:off x="432" y="624"/>
              <a:ext cx="3264" cy="1200"/>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sz="2400">
                <a:latin typeface="Times New Roman" pitchFamily="18" charset="0"/>
              </a:endParaRPr>
            </a:p>
          </p:txBody>
        </p:sp>
      </p:grpSp>
      <p:grpSp>
        <p:nvGrpSpPr>
          <p:cNvPr id="7" name="Group 5"/>
          <p:cNvGrpSpPr>
            <a:grpSpLocks/>
          </p:cNvGrpSpPr>
          <p:nvPr/>
        </p:nvGrpSpPr>
        <p:grpSpPr bwMode="auto">
          <a:xfrm>
            <a:off x="3632200" y="4889500"/>
            <a:ext cx="4876800" cy="319088"/>
            <a:chOff x="2288" y="3080"/>
            <a:chExt cx="3072" cy="201"/>
          </a:xfrm>
        </p:grpSpPr>
        <p:sp>
          <p:nvSpPr>
            <p:cNvPr id="8" name="AutoShape 6"/>
            <p:cNvSpPr>
              <a:spLocks noChangeArrowheads="1"/>
            </p:cNvSpPr>
            <p:nvPr/>
          </p:nvSpPr>
          <p:spPr bwMode="auto">
            <a:xfrm flipH="1">
              <a:off x="2288" y="3080"/>
              <a:ext cx="2914" cy="200"/>
            </a:xfrm>
            <a:prstGeom prst="roundRect">
              <a:avLst>
                <a:gd name="adj" fmla="val 0"/>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p>
          </p:txBody>
        </p:sp>
        <p:sp>
          <p:nvSpPr>
            <p:cNvPr id="9" name="AutoShape 7"/>
            <p:cNvSpPr>
              <a:spLocks noChangeArrowheads="1"/>
            </p:cNvSpPr>
            <p:nvPr/>
          </p:nvSpPr>
          <p:spPr bwMode="auto">
            <a:xfrm>
              <a:off x="5196" y="3080"/>
              <a:ext cx="164" cy="201"/>
            </a:xfrm>
            <a:prstGeom prst="flowChartDelay">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p>
          </p:txBody>
        </p:sp>
      </p:grpSp>
      <p:sp>
        <p:nvSpPr>
          <p:cNvPr id="12296" name="Rectangle 8"/>
          <p:cNvSpPr>
            <a:spLocks noGrp="1" noChangeArrowheads="1"/>
          </p:cNvSpPr>
          <p:nvPr>
            <p:ph type="subTitle" idx="1"/>
          </p:nvPr>
        </p:nvSpPr>
        <p:spPr>
          <a:xfrm>
            <a:off x="4673600" y="2927351"/>
            <a:ext cx="4013200" cy="1822450"/>
          </a:xfrm>
        </p:spPr>
        <p:txBody>
          <a:bodyPr anchor="b"/>
          <a:lstStyle>
            <a:lvl1pPr marL="0" indent="0">
              <a:buFont typeface="Wingdings" pitchFamily="2" charset="2"/>
              <a:buNone/>
              <a:defRPr>
                <a:solidFill>
                  <a:schemeClr val="tx2"/>
                </a:solidFill>
              </a:defRPr>
            </a:lvl1pPr>
          </a:lstStyle>
          <a:p>
            <a:pPr lvl="0"/>
            <a:r>
              <a:rPr lang="en-US" noProof="0"/>
              <a:t>Click to edit Master subtitle style</a:t>
            </a:r>
          </a:p>
        </p:txBody>
      </p:sp>
      <p:sp>
        <p:nvSpPr>
          <p:cNvPr id="12300"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pPr lvl="0"/>
            <a:r>
              <a:rPr lang="en-US" noProof="0"/>
              <a:t>Click to edit Master title style</a:t>
            </a:r>
          </a:p>
        </p:txBody>
      </p:sp>
      <p:sp>
        <p:nvSpPr>
          <p:cNvPr id="10" name="Rectangle 9"/>
          <p:cNvSpPr>
            <a:spLocks noGrp="1" noChangeArrowheads="1"/>
          </p:cNvSpPr>
          <p:nvPr>
            <p:ph type="dt" sz="quarter" idx="10"/>
          </p:nvPr>
        </p:nvSpPr>
        <p:spPr/>
        <p:txBody>
          <a:bodyPr/>
          <a:lstStyle>
            <a:lvl1pPr>
              <a:defRPr>
                <a:solidFill>
                  <a:schemeClr val="bg1"/>
                </a:solidFill>
              </a:defRPr>
            </a:lvl1pPr>
          </a:lstStyle>
          <a:p>
            <a:pPr>
              <a:defRPr/>
            </a:pPr>
            <a:endParaRPr lang="en-US"/>
          </a:p>
        </p:txBody>
      </p:sp>
      <p:sp>
        <p:nvSpPr>
          <p:cNvPr id="11" name="Rectangle 10"/>
          <p:cNvSpPr>
            <a:spLocks noGrp="1" noChangeArrowheads="1"/>
          </p:cNvSpPr>
          <p:nvPr>
            <p:ph type="ftr" sz="quarter" idx="11"/>
          </p:nvPr>
        </p:nvSpPr>
        <p:spPr/>
        <p:txBody>
          <a:bodyPr/>
          <a:lstStyle>
            <a:lvl1pPr algn="r">
              <a:defRPr/>
            </a:lvl1pPr>
          </a:lstStyle>
          <a:p>
            <a:pPr>
              <a:defRPr/>
            </a:pPr>
            <a:endParaRPr lang="en-US"/>
          </a:p>
        </p:txBody>
      </p:sp>
      <p:sp>
        <p:nvSpPr>
          <p:cNvPr id="12" name="Rectangle 11"/>
          <p:cNvSpPr>
            <a:spLocks noGrp="1" noChangeArrowheads="1"/>
          </p:cNvSpPr>
          <p:nvPr>
            <p:ph type="sldNum" sz="quarter" idx="12"/>
          </p:nvPr>
        </p:nvSpPr>
        <p:spPr>
          <a:xfrm>
            <a:off x="76202" y="6248400"/>
            <a:ext cx="587375" cy="488950"/>
          </a:xfrm>
        </p:spPr>
        <p:txBody>
          <a:bodyPr anchorCtr="0"/>
          <a:lstStyle>
            <a:lvl1pPr>
              <a:defRPr/>
            </a:lvl1pPr>
          </a:lstStyle>
          <a:p>
            <a:pPr>
              <a:defRPr/>
            </a:pPr>
            <a:fld id="{7F58FBB7-6242-4AF3-BF87-2A7451D971CC}" type="slidenum">
              <a:rPr lang="en-US"/>
              <a:pPr>
                <a:defRPr/>
              </a:pPr>
              <a:t>‹#›</a:t>
            </a:fld>
            <a:endParaRPr lang="en-US"/>
          </a:p>
        </p:txBody>
      </p:sp>
    </p:spTree>
    <p:extLst>
      <p:ext uri="{BB962C8B-B14F-4D97-AF65-F5344CB8AC3E}">
        <p14:creationId xmlns:p14="http://schemas.microsoft.com/office/powerpoint/2010/main" val="527311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DA6FFC94-C569-4598-8EF5-7494CC94C8BA}" type="slidenum">
              <a:rPr lang="en-US"/>
              <a:pPr>
                <a:defRPr/>
              </a:pPr>
              <a:t>‹#›</a:t>
            </a:fld>
            <a:endParaRPr lang="en-US"/>
          </a:p>
        </p:txBody>
      </p:sp>
    </p:spTree>
    <p:extLst>
      <p:ext uri="{BB962C8B-B14F-4D97-AF65-F5344CB8AC3E}">
        <p14:creationId xmlns:p14="http://schemas.microsoft.com/office/powerpoint/2010/main" val="3104175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1"/>
            <a:ext cx="1981200" cy="5324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762001"/>
            <a:ext cx="5791200" cy="5324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E6EF1ACC-A9F0-404D-8B96-5D744785B9D6}" type="slidenum">
              <a:rPr lang="en-US"/>
              <a:pPr>
                <a:defRPr/>
              </a:pPr>
              <a:t>‹#›</a:t>
            </a:fld>
            <a:endParaRPr lang="en-US"/>
          </a:p>
        </p:txBody>
      </p:sp>
    </p:spTree>
    <p:extLst>
      <p:ext uri="{BB962C8B-B14F-4D97-AF65-F5344CB8AC3E}">
        <p14:creationId xmlns:p14="http://schemas.microsoft.com/office/powerpoint/2010/main" val="37683245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a:t>Click to edit Master title style</a:t>
            </a:r>
          </a:p>
        </p:txBody>
      </p:sp>
      <p:sp>
        <p:nvSpPr>
          <p:cNvPr id="3" name="Text Placeholder 2"/>
          <p:cNvSpPr>
            <a:spLocks noGrp="1"/>
          </p:cNvSpPr>
          <p:nvPr>
            <p:ph type="body" sz="half" idx="1"/>
          </p:nvPr>
        </p:nvSpPr>
        <p:spPr>
          <a:xfrm>
            <a:off x="838201" y="2362201"/>
            <a:ext cx="3770313" cy="3724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60913" y="2362201"/>
            <a:ext cx="3770312" cy="3724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BB36A397-9A38-44A6-A2DF-E1F591718B75}" type="slidenum">
              <a:rPr lang="en-US"/>
              <a:pPr>
                <a:defRPr/>
              </a:pPr>
              <a:t>‹#›</a:t>
            </a:fld>
            <a:endParaRPr lang="en-US"/>
          </a:p>
        </p:txBody>
      </p:sp>
    </p:spTree>
    <p:extLst>
      <p:ext uri="{BB962C8B-B14F-4D97-AF65-F5344CB8AC3E}">
        <p14:creationId xmlns:p14="http://schemas.microsoft.com/office/powerpoint/2010/main" val="609440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FB757B10-EFA3-473B-804F-A3F8806728C2}" type="slidenum">
              <a:rPr lang="en-US"/>
              <a:pPr>
                <a:defRPr/>
              </a:pPr>
              <a:t>‹#›</a:t>
            </a:fld>
            <a:endParaRPr lang="en-US"/>
          </a:p>
        </p:txBody>
      </p:sp>
    </p:spTree>
    <p:extLst>
      <p:ext uri="{BB962C8B-B14F-4D97-AF65-F5344CB8AC3E}">
        <p14:creationId xmlns:p14="http://schemas.microsoft.com/office/powerpoint/2010/main" val="3140679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0C0C354F-93C7-4ADB-95F6-CC5E8EBBB2AF}" type="slidenum">
              <a:rPr lang="en-US"/>
              <a:pPr>
                <a:defRPr/>
              </a:pPr>
              <a:t>‹#›</a:t>
            </a:fld>
            <a:endParaRPr lang="en-US"/>
          </a:p>
        </p:txBody>
      </p:sp>
    </p:spTree>
    <p:extLst>
      <p:ext uri="{BB962C8B-B14F-4D97-AF65-F5344CB8AC3E}">
        <p14:creationId xmlns:p14="http://schemas.microsoft.com/office/powerpoint/2010/main" val="830894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2362201"/>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60913" y="2362201"/>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5B42FB4A-0E59-4A6E-8F1C-38A01E244E28}" type="slidenum">
              <a:rPr lang="en-US"/>
              <a:pPr>
                <a:defRPr/>
              </a:pPr>
              <a:t>‹#›</a:t>
            </a:fld>
            <a:endParaRPr lang="en-US"/>
          </a:p>
        </p:txBody>
      </p:sp>
    </p:spTree>
    <p:extLst>
      <p:ext uri="{BB962C8B-B14F-4D97-AF65-F5344CB8AC3E}">
        <p14:creationId xmlns:p14="http://schemas.microsoft.com/office/powerpoint/2010/main" val="214055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604C1995-E5E8-4F3E-A69B-4491D561B663}" type="slidenum">
              <a:rPr lang="en-US"/>
              <a:pPr>
                <a:defRPr/>
              </a:pPr>
              <a:t>‹#›</a:t>
            </a:fld>
            <a:endParaRPr lang="en-US"/>
          </a:p>
        </p:txBody>
      </p:sp>
    </p:spTree>
    <p:extLst>
      <p:ext uri="{BB962C8B-B14F-4D97-AF65-F5344CB8AC3E}">
        <p14:creationId xmlns:p14="http://schemas.microsoft.com/office/powerpoint/2010/main" val="4284105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A74852C4-D15F-4D60-AD32-CF6DB7B4791C}" type="slidenum">
              <a:rPr lang="en-US"/>
              <a:pPr>
                <a:defRPr/>
              </a:pPr>
              <a:t>‹#›</a:t>
            </a:fld>
            <a:endParaRPr lang="en-US"/>
          </a:p>
        </p:txBody>
      </p:sp>
    </p:spTree>
    <p:extLst>
      <p:ext uri="{BB962C8B-B14F-4D97-AF65-F5344CB8AC3E}">
        <p14:creationId xmlns:p14="http://schemas.microsoft.com/office/powerpoint/2010/main" val="691807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9B6F7D3A-59EA-4B50-BD80-3B81D280DA53}" type="slidenum">
              <a:rPr lang="en-US"/>
              <a:pPr>
                <a:defRPr/>
              </a:pPr>
              <a:t>‹#›</a:t>
            </a:fld>
            <a:endParaRPr lang="en-US"/>
          </a:p>
        </p:txBody>
      </p:sp>
    </p:spTree>
    <p:extLst>
      <p:ext uri="{BB962C8B-B14F-4D97-AF65-F5344CB8AC3E}">
        <p14:creationId xmlns:p14="http://schemas.microsoft.com/office/powerpoint/2010/main" val="2644084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38BC1ADB-F09F-42D1-8801-CC6E205E737A}" type="slidenum">
              <a:rPr lang="en-US"/>
              <a:pPr>
                <a:defRPr/>
              </a:pPr>
              <a:t>‹#›</a:t>
            </a:fld>
            <a:endParaRPr lang="en-US"/>
          </a:p>
        </p:txBody>
      </p:sp>
    </p:spTree>
    <p:extLst>
      <p:ext uri="{BB962C8B-B14F-4D97-AF65-F5344CB8AC3E}">
        <p14:creationId xmlns:p14="http://schemas.microsoft.com/office/powerpoint/2010/main" val="1753254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EDEB6753-927B-45EB-BF4A-29C59E49FF87}" type="slidenum">
              <a:rPr lang="en-US"/>
              <a:pPr>
                <a:defRPr/>
              </a:pPr>
              <a:t>‹#›</a:t>
            </a:fld>
            <a:endParaRPr lang="en-US"/>
          </a:p>
        </p:txBody>
      </p:sp>
    </p:spTree>
    <p:extLst>
      <p:ext uri="{BB962C8B-B14F-4D97-AF65-F5344CB8AC3E}">
        <p14:creationId xmlns:p14="http://schemas.microsoft.com/office/powerpoint/2010/main" val="3845780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7620000" cy="6858000"/>
            <a:chOff x="0" y="0"/>
            <a:chExt cx="4800" cy="4320"/>
          </a:xfrm>
        </p:grpSpPr>
        <p:grpSp>
          <p:nvGrpSpPr>
            <p:cNvPr id="1032" name="Group 3"/>
            <p:cNvGrpSpPr>
              <a:grpSpLocks/>
            </p:cNvGrpSpPr>
            <p:nvPr userDrawn="1"/>
          </p:nvGrpSpPr>
          <p:grpSpPr bwMode="auto">
            <a:xfrm>
              <a:off x="0" y="0"/>
              <a:ext cx="2016" cy="4320"/>
              <a:chOff x="0" y="0"/>
              <a:chExt cx="2016" cy="4320"/>
            </a:xfrm>
          </p:grpSpPr>
          <p:sp>
            <p:nvSpPr>
              <p:cNvPr id="1036" name="Rectangle 4"/>
              <p:cNvSpPr>
                <a:spLocks noChangeArrowheads="1"/>
              </p:cNvSpPr>
              <p:nvPr userDrawn="1"/>
            </p:nvSpPr>
            <p:spPr bwMode="auto">
              <a:xfrm>
                <a:off x="0" y="0"/>
                <a:ext cx="480"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p>
            </p:txBody>
          </p:sp>
          <p:sp>
            <p:nvSpPr>
              <p:cNvPr id="1037" name="Freeform 5"/>
              <p:cNvSpPr>
                <a:spLocks/>
              </p:cNvSpPr>
              <p:nvPr userDrawn="1"/>
            </p:nvSpPr>
            <p:spPr bwMode="auto">
              <a:xfrm>
                <a:off x="288" y="0"/>
                <a:ext cx="1728" cy="735"/>
              </a:xfrm>
              <a:custGeom>
                <a:avLst/>
                <a:gdLst>
                  <a:gd name="T0" fmla="*/ 1728 w 1728"/>
                  <a:gd name="T1" fmla="*/ 0 h 735"/>
                  <a:gd name="T2" fmla="*/ 1728 w 1728"/>
                  <a:gd name="T3" fmla="*/ 480 h 735"/>
                  <a:gd name="T4" fmla="*/ 380 w 1728"/>
                  <a:gd name="T5" fmla="*/ 482 h 735"/>
                  <a:gd name="T6" fmla="*/ 354 w 1728"/>
                  <a:gd name="T7" fmla="*/ 480 h 735"/>
                  <a:gd name="T8" fmla="*/ 308 w 1728"/>
                  <a:gd name="T9" fmla="*/ 489 h 735"/>
                  <a:gd name="T10" fmla="*/ 246 w 1728"/>
                  <a:gd name="T11" fmla="*/ 531 h 735"/>
                  <a:gd name="T12" fmla="*/ 206 w 1728"/>
                  <a:gd name="T13" fmla="*/ 597 h 735"/>
                  <a:gd name="T14" fmla="*/ 192 w 1728"/>
                  <a:gd name="T15" fmla="*/ 666 h 735"/>
                  <a:gd name="T16" fmla="*/ 192 w 1728"/>
                  <a:gd name="T17" fmla="*/ 735 h 735"/>
                  <a:gd name="T18" fmla="*/ 0 w 1728"/>
                  <a:gd name="T19" fmla="*/ 735 h 735"/>
                  <a:gd name="T20" fmla="*/ 0 w 1728"/>
                  <a:gd name="T21" fmla="*/ 480 h 735"/>
                  <a:gd name="T22" fmla="*/ 0 w 1728"/>
                  <a:gd name="T23" fmla="*/ 0 h 735"/>
                  <a:gd name="T24" fmla="*/ 1728 w 1728"/>
                  <a:gd name="T25" fmla="*/ 0 h 7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a:noFill/>
              </a:ln>
              <a:effectLst/>
              <a:extLs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033" name="Group 6"/>
            <p:cNvGrpSpPr>
              <a:grpSpLocks/>
            </p:cNvGrpSpPr>
            <p:nvPr/>
          </p:nvGrpSpPr>
          <p:grpSpPr bwMode="auto">
            <a:xfrm>
              <a:off x="144" y="1248"/>
              <a:ext cx="4656" cy="201"/>
              <a:chOff x="144" y="1248"/>
              <a:chExt cx="4656" cy="201"/>
            </a:xfrm>
          </p:grpSpPr>
          <p:sp>
            <p:nvSpPr>
              <p:cNvPr id="1034" name="AutoShape 7"/>
              <p:cNvSpPr>
                <a:spLocks noChangeArrowheads="1"/>
              </p:cNvSpPr>
              <p:nvPr/>
            </p:nvSpPr>
            <p:spPr bwMode="auto">
              <a:xfrm>
                <a:off x="384" y="1248"/>
                <a:ext cx="4416" cy="200"/>
              </a:xfrm>
              <a:prstGeom prst="roundRect">
                <a:avLst>
                  <a:gd name="adj" fmla="val 0"/>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p>
            </p:txBody>
          </p:sp>
          <p:sp>
            <p:nvSpPr>
              <p:cNvPr id="1035" name="AutoShape 8"/>
              <p:cNvSpPr>
                <a:spLocks noChangeArrowheads="1"/>
              </p:cNvSpPr>
              <p:nvPr/>
            </p:nvSpPr>
            <p:spPr bwMode="auto">
              <a:xfrm flipH="1">
                <a:off x="144" y="1248"/>
                <a:ext cx="248" cy="201"/>
              </a:xfrm>
              <a:prstGeom prst="flowChartDelay">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p>
            </p:txBody>
          </p:sp>
        </p:grpSp>
      </p:grpSp>
      <p:sp>
        <p:nvSpPr>
          <p:cNvPr id="1027" name="AutoShape 9"/>
          <p:cNvSpPr>
            <a:spLocks noGrp="1" noChangeArrowheads="1"/>
          </p:cNvSpPr>
          <p:nvPr>
            <p:ph type="title"/>
          </p:nvPr>
        </p:nvSpPr>
        <p:spPr bwMode="auto">
          <a:xfrm>
            <a:off x="762000" y="762000"/>
            <a:ext cx="7924800" cy="1143000"/>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10"/>
          <p:cNvSpPr>
            <a:spLocks noGrp="1" noChangeArrowheads="1"/>
          </p:cNvSpPr>
          <p:nvPr>
            <p:ph type="body" idx="1"/>
          </p:nvPr>
        </p:nvSpPr>
        <p:spPr bwMode="auto">
          <a:xfrm>
            <a:off x="838201" y="2362201"/>
            <a:ext cx="7693025"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75" name="Rectangle 11"/>
          <p:cNvSpPr>
            <a:spLocks noGrp="1" noChangeArrowheads="1"/>
          </p:cNvSpPr>
          <p:nvPr>
            <p:ph type="dt" sz="half" idx="2"/>
          </p:nvPr>
        </p:nvSpPr>
        <p:spPr bwMode="auto">
          <a:xfrm>
            <a:off x="2438401" y="6248401"/>
            <a:ext cx="2130425"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lvl1pPr>
          </a:lstStyle>
          <a:p>
            <a:pPr>
              <a:defRPr/>
            </a:pPr>
            <a:endParaRPr lang="en-US"/>
          </a:p>
        </p:txBody>
      </p:sp>
      <p:sp>
        <p:nvSpPr>
          <p:cNvPr id="11276" name="Rectangle 12"/>
          <p:cNvSpPr>
            <a:spLocks noGrp="1" noChangeArrowheads="1"/>
          </p:cNvSpPr>
          <p:nvPr>
            <p:ph type="ftr" sz="quarter" idx="3"/>
          </p:nvPr>
        </p:nvSpPr>
        <p:spPr bwMode="auto">
          <a:xfrm>
            <a:off x="5791201" y="6248401"/>
            <a:ext cx="2897188"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lvl1pPr>
          </a:lstStyle>
          <a:p>
            <a:pPr>
              <a:defRPr/>
            </a:pPr>
            <a:endParaRPr lang="en-US"/>
          </a:p>
        </p:txBody>
      </p:sp>
      <p:sp>
        <p:nvSpPr>
          <p:cNvPr id="11277" name="Rectangle 13"/>
          <p:cNvSpPr>
            <a:spLocks noGrp="1" noChangeArrowheads="1"/>
          </p:cNvSpPr>
          <p:nvPr>
            <p:ph type="sldNum" sz="quarter" idx="4"/>
          </p:nvPr>
        </p:nvSpPr>
        <p:spPr bwMode="auto">
          <a:xfrm>
            <a:off x="84139" y="6242051"/>
            <a:ext cx="58737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bodyPr>
          <a:lstStyle>
            <a:lvl1pPr algn="l" eaLnBrk="1" hangingPunct="1">
              <a:defRPr sz="2600" b="1">
                <a:solidFill>
                  <a:schemeClr val="bg1"/>
                </a:solidFill>
              </a:defRPr>
            </a:lvl1pPr>
          </a:lstStyle>
          <a:p>
            <a:pPr>
              <a:defRPr/>
            </a:pPr>
            <a:fld id="{B7FEC09C-BC97-4077-BFB5-B885BC2E4A5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8"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Lst>
  <p:hf hdr="0" ftr="0" dt="0"/>
  <p:txStyles>
    <p:title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customXml" Target="../ink/ink1.xml"/><Relationship Id="rId7"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p:txBody>
          <a:bodyPr/>
          <a:lstStyle/>
          <a:p>
            <a:r>
              <a:rPr lang="en-US" dirty="0"/>
              <a:t>Dennis M. Demuth, Ph.D.</a:t>
            </a:r>
            <a:br>
              <a:rPr lang="en-US" dirty="0"/>
            </a:br>
            <a:endParaRPr lang="en-US" dirty="0"/>
          </a:p>
        </p:txBody>
      </p:sp>
      <p:sp>
        <p:nvSpPr>
          <p:cNvPr id="3074" name="AutoShape 2"/>
          <p:cNvSpPr>
            <a:spLocks noGrp="1" noChangeArrowheads="1"/>
          </p:cNvSpPr>
          <p:nvPr>
            <p:ph type="ctrTitle"/>
          </p:nvPr>
        </p:nvSpPr>
        <p:spPr>
          <a:xfrm>
            <a:off x="685800" y="990600"/>
            <a:ext cx="8229600" cy="1752600"/>
          </a:xfrm>
        </p:spPr>
        <p:txBody>
          <a:bodyPr/>
          <a:lstStyle/>
          <a:p>
            <a:r>
              <a:rPr lang="en-US" dirty="0" err="1"/>
              <a:t>Dirigida</a:t>
            </a:r>
            <a:r>
              <a:rPr lang="en-US" dirty="0"/>
              <a:t> Por El </a:t>
            </a:r>
            <a:r>
              <a:rPr lang="en-US" dirty="0" err="1"/>
              <a:t>Espíritu</a:t>
            </a:r>
            <a:r>
              <a:rPr lang="en-US" dirty="0"/>
              <a:t> De La </a:t>
            </a:r>
            <a:r>
              <a:rPr lang="en-US"/>
              <a:t>Educación</a:t>
            </a:r>
            <a:endParaRPr lang="en-US" dirty="0"/>
          </a:p>
        </p:txBody>
      </p:sp>
      <p:sp>
        <p:nvSpPr>
          <p:cNvPr id="2" name="TextBox 1"/>
          <p:cNvSpPr txBox="1"/>
          <p:nvPr/>
        </p:nvSpPr>
        <p:spPr>
          <a:xfrm flipH="1">
            <a:off x="2209800" y="2209800"/>
            <a:ext cx="2849881" cy="369332"/>
          </a:xfrm>
          <a:prstGeom prst="rect">
            <a:avLst/>
          </a:prstGeom>
          <a:noFill/>
        </p:spPr>
        <p:txBody>
          <a:bodyPr wrap="square" rtlCol="0">
            <a:spAutoFit/>
          </a:bodyPr>
          <a:lstStyle/>
          <a:p>
            <a:pPr algn="ctr"/>
            <a:r>
              <a:rPr lang="en-US" b="1" dirty="0"/>
              <a:t>Colombia 2017</a:t>
            </a:r>
          </a:p>
        </p:txBody>
      </p:sp>
      <p:sp>
        <p:nvSpPr>
          <p:cNvPr id="3" name="Slide Number Placeholder 2"/>
          <p:cNvSpPr>
            <a:spLocks noGrp="1"/>
          </p:cNvSpPr>
          <p:nvPr>
            <p:ph type="sldNum" sz="quarter" idx="12"/>
          </p:nvPr>
        </p:nvSpPr>
        <p:spPr/>
        <p:txBody>
          <a:bodyPr/>
          <a:lstStyle/>
          <a:p>
            <a:pPr>
              <a:defRPr/>
            </a:pPr>
            <a:fld id="{7F58FBB7-6242-4AF3-BF87-2A7451D971CC}" type="slidenum">
              <a:rPr lang="en-US" smtClean="0"/>
              <a:pPr>
                <a:defRPr/>
              </a:pPr>
              <a:t>1</a:t>
            </a:fld>
            <a:endParaRPr lang="en-US" dirty="0"/>
          </a:p>
        </p:txBody>
      </p:sp>
      <p:sp>
        <p:nvSpPr>
          <p:cNvPr id="4" name="Rectangle 3"/>
          <p:cNvSpPr/>
          <p:nvPr/>
        </p:nvSpPr>
        <p:spPr>
          <a:xfrm>
            <a:off x="4807527" y="4901049"/>
            <a:ext cx="1983509" cy="338554"/>
          </a:xfrm>
          <a:prstGeom prst="rect">
            <a:avLst/>
          </a:prstGeom>
        </p:spPr>
        <p:txBody>
          <a:bodyPr wrap="square">
            <a:spAutoFit/>
          </a:bodyPr>
          <a:lstStyle/>
          <a:p>
            <a:r>
              <a:rPr lang="en-US" sz="1600" dirty="0" err="1">
                <a:solidFill>
                  <a:schemeClr val="bg1"/>
                </a:solidFill>
              </a:rPr>
              <a:t>Sesión</a:t>
            </a:r>
            <a:r>
              <a:rPr lang="en-US" sz="1600" dirty="0">
                <a:solidFill>
                  <a:schemeClr val="bg1"/>
                </a:solidFill>
              </a:rPr>
              <a:t> 1: </a:t>
            </a:r>
            <a:r>
              <a:rPr lang="en-US" sz="1600" dirty="0" err="1">
                <a:solidFill>
                  <a:schemeClr val="bg1"/>
                </a:solidFill>
              </a:rPr>
              <a:t>Parte</a:t>
            </a:r>
            <a:r>
              <a:rPr lang="en-US" sz="1600" dirty="0">
                <a:solidFill>
                  <a:schemeClr val="bg1"/>
                </a:solidFill>
              </a:rPr>
              <a:t> 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 </a:t>
            </a:r>
            <a:r>
              <a:rPr lang="en-US" dirty="0" err="1"/>
              <a:t>Espíritu</a:t>
            </a:r>
            <a:r>
              <a:rPr lang="en-US" dirty="0"/>
              <a:t> </a:t>
            </a:r>
            <a:r>
              <a:rPr lang="en-US" dirty="0" err="1"/>
              <a:t>Humano</a:t>
            </a:r>
            <a:r>
              <a:rPr lang="en-US" dirty="0"/>
              <a:t> - La </a:t>
            </a:r>
            <a:r>
              <a:rPr lang="en-US" dirty="0" err="1"/>
              <a:t>redención</a:t>
            </a:r>
            <a:endParaRPr lang="en-US" dirty="0"/>
          </a:p>
        </p:txBody>
      </p:sp>
      <p:sp>
        <p:nvSpPr>
          <p:cNvPr id="5" name="TextBox 4"/>
          <p:cNvSpPr txBox="1"/>
          <p:nvPr/>
        </p:nvSpPr>
        <p:spPr>
          <a:xfrm>
            <a:off x="990600" y="2438400"/>
            <a:ext cx="7924800" cy="369332"/>
          </a:xfrm>
          <a:prstGeom prst="rect">
            <a:avLst/>
          </a:prstGeom>
          <a:noFill/>
        </p:spPr>
        <p:txBody>
          <a:bodyPr wrap="square" rtlCol="0">
            <a:spAutoFit/>
          </a:bodyPr>
          <a:lstStyle/>
          <a:p>
            <a:r>
              <a:rPr lang="es-ES" dirty="0"/>
              <a:t>4. Entender el plan de Dios de redención</a:t>
            </a:r>
            <a:endParaRPr lang="en-US" dirty="0"/>
          </a:p>
        </p:txBody>
      </p:sp>
      <p:sp>
        <p:nvSpPr>
          <p:cNvPr id="6" name="TextBox 5"/>
          <p:cNvSpPr txBox="1"/>
          <p:nvPr/>
        </p:nvSpPr>
        <p:spPr>
          <a:xfrm>
            <a:off x="990600" y="2626638"/>
            <a:ext cx="8153400" cy="4185761"/>
          </a:xfrm>
          <a:prstGeom prst="rect">
            <a:avLst/>
          </a:prstGeom>
          <a:noFill/>
        </p:spPr>
        <p:txBody>
          <a:bodyPr wrap="square" rtlCol="0">
            <a:spAutoFit/>
          </a:bodyPr>
          <a:lstStyle/>
          <a:p>
            <a:pPr marL="285750" lvl="0" indent="-285750">
              <a:buFont typeface="Arial" panose="020B0604020202020204" pitchFamily="34" charset="0"/>
              <a:buChar char="•"/>
            </a:pPr>
            <a:r>
              <a:rPr lang="es-ES" dirty="0"/>
              <a:t>El hombre se convierte en una NUEVA CREACIÓN. (1 </a:t>
            </a:r>
            <a:r>
              <a:rPr lang="es-ES" dirty="0" err="1"/>
              <a:t>Cor</a:t>
            </a:r>
            <a:r>
              <a:rPr lang="es-ES" dirty="0"/>
              <a:t>. 2:11) </a:t>
            </a:r>
          </a:p>
          <a:p>
            <a:pPr marL="285750" lvl="0" indent="-285750">
              <a:buFont typeface="Arial" panose="020B0604020202020204" pitchFamily="34" charset="0"/>
              <a:buChar char="•"/>
            </a:pPr>
            <a:r>
              <a:rPr lang="es-ES" dirty="0"/>
              <a:t>El hombre es moralmente restaurado a la imagen de Dios. (Cl. 3:9-10) </a:t>
            </a:r>
          </a:p>
          <a:p>
            <a:pPr marL="285750" lvl="0" indent="-285750">
              <a:buFont typeface="Arial" panose="020B0604020202020204" pitchFamily="34" charset="0"/>
              <a:buChar char="•"/>
            </a:pPr>
            <a:r>
              <a:rPr lang="es-ES" dirty="0"/>
              <a:t>Se le dio al hombre un corazón nuevo. (Ef. 4:23-25) </a:t>
            </a:r>
          </a:p>
          <a:p>
            <a:pPr marL="285750" lvl="0" indent="-285750">
              <a:buFont typeface="Arial" panose="020B0604020202020204" pitchFamily="34" charset="0"/>
              <a:buChar char="•"/>
            </a:pPr>
            <a:r>
              <a:rPr lang="es-ES" dirty="0"/>
              <a:t>Al hombre le fue dado un espíritu nuevo. (Ezequiel 36:26) </a:t>
            </a:r>
          </a:p>
          <a:p>
            <a:pPr marL="285750" lvl="0" indent="-285750">
              <a:buFont typeface="Arial" panose="020B0604020202020204" pitchFamily="34" charset="0"/>
              <a:buChar char="•"/>
            </a:pPr>
            <a:r>
              <a:rPr lang="es-ES" dirty="0">
                <a:solidFill>
                  <a:srgbClr val="FF0000"/>
                </a:solidFill>
              </a:rPr>
              <a:t>El espíritu del hombre ganancias de maestría sobre sus sentidos y el cuerpo</a:t>
            </a:r>
            <a:r>
              <a:rPr lang="es-ES" dirty="0"/>
              <a:t>. (</a:t>
            </a:r>
            <a:r>
              <a:rPr lang="es-ES" dirty="0" err="1"/>
              <a:t>Rom</a:t>
            </a:r>
            <a:r>
              <a:rPr lang="es-ES" dirty="0"/>
              <a:t>. 12:2; 1 </a:t>
            </a:r>
            <a:r>
              <a:rPr lang="es-ES" dirty="0" err="1"/>
              <a:t>Jn</a:t>
            </a:r>
            <a:r>
              <a:rPr lang="es-ES" dirty="0"/>
              <a:t>. 2:20-27) </a:t>
            </a:r>
          </a:p>
          <a:p>
            <a:pPr marL="285750" lvl="0" indent="-285750">
              <a:buFont typeface="Arial" panose="020B0604020202020204" pitchFamily="34" charset="0"/>
              <a:buChar char="•"/>
            </a:pPr>
            <a:r>
              <a:rPr lang="es-ES" dirty="0"/>
              <a:t>El hombre es capaz de andar por el espíritu y no satisfacer los deseos de la carne. (Gal. 5:16) </a:t>
            </a:r>
          </a:p>
          <a:p>
            <a:pPr marL="285750" lvl="0" indent="-285750">
              <a:buFont typeface="Arial" panose="020B0604020202020204" pitchFamily="34" charset="0"/>
              <a:buChar char="•"/>
            </a:pPr>
            <a:r>
              <a:rPr lang="es-ES" dirty="0"/>
              <a:t>El hombre una vez más, puede recibir la revelación del conocimiento de Dios. </a:t>
            </a:r>
          </a:p>
          <a:p>
            <a:pPr marL="285750" lvl="0" indent="-285750">
              <a:buFont typeface="Arial" panose="020B0604020202020204" pitchFamily="34" charset="0"/>
              <a:buChar char="•"/>
            </a:pPr>
            <a:r>
              <a:rPr lang="es-ES" dirty="0"/>
              <a:t>El espíritu del hombre se convierte en la luz del Señor. (Prov. 20:27) </a:t>
            </a:r>
          </a:p>
          <a:p>
            <a:pPr marL="285750" lvl="0" indent="-285750">
              <a:buFont typeface="Arial" panose="020B0604020202020204" pitchFamily="34" charset="0"/>
              <a:buChar char="•"/>
            </a:pPr>
            <a:r>
              <a:rPr lang="es-ES" dirty="0"/>
              <a:t>La conciencia del hombre se convierte en la voz del espíritu. </a:t>
            </a:r>
          </a:p>
          <a:p>
            <a:pPr marL="285750" lvl="0" indent="-285750">
              <a:buFont typeface="Arial" panose="020B0604020202020204" pitchFamily="34" charset="0"/>
              <a:buChar char="•"/>
            </a:pPr>
            <a:r>
              <a:rPr lang="es-ES" sz="1600" dirty="0"/>
              <a:t>Dios, una vez más, se revela a sí mismo al hombre. (Prov. 20:27) </a:t>
            </a:r>
          </a:p>
          <a:p>
            <a:pPr marL="285750" lvl="0" indent="-285750">
              <a:buFont typeface="Arial" panose="020B0604020202020204" pitchFamily="34" charset="0"/>
              <a:buChar char="•"/>
            </a:pPr>
            <a:r>
              <a:rPr lang="es-ES" sz="1600" dirty="0"/>
              <a:t>El Espíritu Santo es liberado. </a:t>
            </a:r>
          </a:p>
          <a:p>
            <a:pPr marL="285750" lvl="0" indent="-285750">
              <a:buFont typeface="Arial" panose="020B0604020202020204" pitchFamily="34" charset="0"/>
              <a:buChar char="•"/>
            </a:pPr>
            <a:r>
              <a:rPr lang="es-ES" sz="1600" dirty="0"/>
              <a:t>Al Espíritu Santo se le debe dar derecho para dominar el espíritu humano</a:t>
            </a:r>
            <a:r>
              <a:rPr lang="es-ES" dirty="0"/>
              <a:t>. </a:t>
            </a:r>
            <a:endParaRPr lang="en-US" b="1" dirty="0"/>
          </a:p>
        </p:txBody>
      </p:sp>
      <p:sp>
        <p:nvSpPr>
          <p:cNvPr id="3" name="Slide Number Placeholder 2"/>
          <p:cNvSpPr>
            <a:spLocks noGrp="1"/>
          </p:cNvSpPr>
          <p:nvPr>
            <p:ph type="sldNum" sz="quarter" idx="12"/>
          </p:nvPr>
        </p:nvSpPr>
        <p:spPr/>
        <p:txBody>
          <a:bodyPr/>
          <a:lstStyle/>
          <a:p>
            <a:pPr>
              <a:defRPr/>
            </a:pPr>
            <a:fld id="{FB757B10-EFA3-473B-804F-A3F8806728C2}" type="slidenum">
              <a:rPr lang="en-US" smtClean="0"/>
              <a:pPr>
                <a:defRPr/>
              </a:pPr>
              <a:t>10</a:t>
            </a:fld>
            <a:endParaRPr lang="en-US"/>
          </a:p>
        </p:txBody>
      </p:sp>
      <p:sp>
        <p:nvSpPr>
          <p:cNvPr id="7" name="TextBox 6"/>
          <p:cNvSpPr txBox="1"/>
          <p:nvPr/>
        </p:nvSpPr>
        <p:spPr>
          <a:xfrm>
            <a:off x="1905000" y="1918279"/>
            <a:ext cx="4224233" cy="646331"/>
          </a:xfrm>
          <a:prstGeom prst="rect">
            <a:avLst/>
          </a:prstGeom>
          <a:noFill/>
        </p:spPr>
        <p:txBody>
          <a:bodyPr wrap="none" rtlCol="0">
            <a:spAutoFit/>
          </a:bodyPr>
          <a:lstStyle/>
          <a:p>
            <a:r>
              <a:rPr lang="es-ES" b="1" dirty="0">
                <a:solidFill>
                  <a:srgbClr val="FF0000"/>
                </a:solidFill>
              </a:rPr>
              <a:t>La Educación Dirigida por el Espíritu</a:t>
            </a:r>
            <a:endParaRPr lang="en-US" b="1" dirty="0">
              <a:solidFill>
                <a:srgbClr val="FF0000"/>
              </a:solidFill>
            </a:endParaRPr>
          </a:p>
          <a:p>
            <a:r>
              <a:rPr lang="en-US" dirty="0"/>
              <a:t>Ed</a:t>
            </a:r>
          </a:p>
        </p:txBody>
      </p:sp>
    </p:spTree>
    <p:extLst>
      <p:ext uri="{BB962C8B-B14F-4D97-AF65-F5344CB8AC3E}">
        <p14:creationId xmlns:p14="http://schemas.microsoft.com/office/powerpoint/2010/main" val="408327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 </a:t>
            </a:r>
            <a:r>
              <a:rPr lang="en-US" dirty="0" err="1"/>
              <a:t>Espíritu</a:t>
            </a:r>
            <a:r>
              <a:rPr lang="en-US" dirty="0"/>
              <a:t> </a:t>
            </a:r>
            <a:r>
              <a:rPr lang="en-US" dirty="0" err="1"/>
              <a:t>Humano</a:t>
            </a:r>
            <a:r>
              <a:rPr lang="en-US" dirty="0"/>
              <a:t> - </a:t>
            </a:r>
            <a:r>
              <a:rPr lang="en-US" dirty="0" err="1"/>
              <a:t>Impacto</a:t>
            </a:r>
            <a:endParaRPr lang="en-US" dirty="0"/>
          </a:p>
        </p:txBody>
      </p:sp>
      <p:sp>
        <p:nvSpPr>
          <p:cNvPr id="5" name="TextBox 4"/>
          <p:cNvSpPr txBox="1"/>
          <p:nvPr/>
        </p:nvSpPr>
        <p:spPr>
          <a:xfrm>
            <a:off x="990600" y="2438400"/>
            <a:ext cx="7924800" cy="369332"/>
          </a:xfrm>
          <a:prstGeom prst="rect">
            <a:avLst/>
          </a:prstGeom>
          <a:noFill/>
        </p:spPr>
        <p:txBody>
          <a:bodyPr wrap="square" rtlCol="0">
            <a:spAutoFit/>
          </a:bodyPr>
          <a:lstStyle/>
          <a:p>
            <a:r>
              <a:rPr lang="es-ES" dirty="0"/>
              <a:t>5. Entender el impacto completo de la salvación </a:t>
            </a:r>
            <a:endParaRPr lang="en-US" dirty="0"/>
          </a:p>
        </p:txBody>
      </p:sp>
      <p:sp>
        <p:nvSpPr>
          <p:cNvPr id="6" name="TextBox 5"/>
          <p:cNvSpPr txBox="1"/>
          <p:nvPr/>
        </p:nvSpPr>
        <p:spPr>
          <a:xfrm>
            <a:off x="1135856" y="2826782"/>
            <a:ext cx="7772400" cy="4062651"/>
          </a:xfrm>
          <a:prstGeom prst="rect">
            <a:avLst/>
          </a:prstGeom>
          <a:noFill/>
        </p:spPr>
        <p:txBody>
          <a:bodyPr wrap="square" rtlCol="0">
            <a:spAutoFit/>
          </a:bodyPr>
          <a:lstStyle/>
          <a:p>
            <a:pPr marL="457200" lvl="0" indent="-457200">
              <a:buFont typeface="+mj-lt"/>
              <a:buAutoNum type="arabicPeriod"/>
            </a:pPr>
            <a:r>
              <a:rPr lang="es-ES" sz="2000" dirty="0"/>
              <a:t>El niño se convierte en una nueva criatura por la recepción de la vida y de la naturaleza de Dios. </a:t>
            </a:r>
          </a:p>
          <a:p>
            <a:pPr marL="457200" lvl="0" indent="-457200">
              <a:buFont typeface="+mj-lt"/>
              <a:buAutoNum type="arabicPeriod"/>
            </a:pPr>
            <a:r>
              <a:rPr lang="es-ES" sz="2000" dirty="0"/>
              <a:t>El Espíritu Santo hace Su casa (el templo) en el cuerpo físico. y se comunica con el espíritu recreado. </a:t>
            </a:r>
          </a:p>
          <a:p>
            <a:pPr marL="457200" lvl="0" indent="-457200">
              <a:buFont typeface="+mj-lt"/>
              <a:buAutoNum type="arabicPeriod"/>
            </a:pPr>
            <a:r>
              <a:rPr lang="es-ES" sz="2000" dirty="0"/>
              <a:t>El Espíritu Santo comienza a trabajar de adentro hacia afuera. </a:t>
            </a:r>
          </a:p>
          <a:p>
            <a:pPr marL="457200" lvl="0" indent="-457200">
              <a:buFont typeface="+mj-lt"/>
              <a:buAutoNum type="arabicPeriod"/>
            </a:pPr>
            <a:r>
              <a:rPr lang="es-ES" sz="2000" dirty="0"/>
              <a:t>La mente comienza el proceso de renovación y trae de vuelta una perfecta armonía con el espíritu recreado. </a:t>
            </a:r>
          </a:p>
          <a:p>
            <a:pPr marL="457200" lvl="0" indent="-457200">
              <a:buFont typeface="+mj-lt"/>
              <a:buAutoNum type="arabicPeriod"/>
            </a:pPr>
            <a:r>
              <a:rPr lang="es-ES" sz="2000" dirty="0"/>
              <a:t>Cuando la mente se renueva y pone en comunión con el espíritu recreado, el espíritu tendrá completo control sobre su cuerpo, y será capaz de recibir la sabiduría de Dios. </a:t>
            </a:r>
          </a:p>
          <a:p>
            <a:pPr marL="457200" lvl="0" indent="-457200">
              <a:buFont typeface="+mj-lt"/>
              <a:buAutoNum type="arabicPeriod"/>
            </a:pPr>
            <a:r>
              <a:rPr lang="es-ES" sz="2000" dirty="0"/>
              <a:t>Cuando el espíritu recreado tiene derecho de paso, se asume el señorío</a:t>
            </a:r>
            <a:r>
              <a:rPr lang="en-US" sz="2000" dirty="0"/>
              <a:t>.</a:t>
            </a:r>
          </a:p>
          <a:p>
            <a:endParaRPr lang="en-US" dirty="0"/>
          </a:p>
        </p:txBody>
      </p:sp>
      <p:sp>
        <p:nvSpPr>
          <p:cNvPr id="3" name="Slide Number Placeholder 2"/>
          <p:cNvSpPr>
            <a:spLocks noGrp="1"/>
          </p:cNvSpPr>
          <p:nvPr>
            <p:ph type="sldNum" sz="quarter" idx="12"/>
          </p:nvPr>
        </p:nvSpPr>
        <p:spPr/>
        <p:txBody>
          <a:bodyPr/>
          <a:lstStyle/>
          <a:p>
            <a:pPr>
              <a:defRPr/>
            </a:pPr>
            <a:fld id="{FB757B10-EFA3-473B-804F-A3F8806728C2}" type="slidenum">
              <a:rPr lang="en-US" smtClean="0"/>
              <a:pPr>
                <a:defRPr/>
              </a:pPr>
              <a:t>11</a:t>
            </a:fld>
            <a:endParaRPr lang="en-US"/>
          </a:p>
        </p:txBody>
      </p:sp>
      <p:sp>
        <p:nvSpPr>
          <p:cNvPr id="8" name="TextBox 7"/>
          <p:cNvSpPr txBox="1"/>
          <p:nvPr/>
        </p:nvSpPr>
        <p:spPr>
          <a:xfrm>
            <a:off x="1905000" y="1918279"/>
            <a:ext cx="4224233" cy="369332"/>
          </a:xfrm>
          <a:prstGeom prst="rect">
            <a:avLst/>
          </a:prstGeom>
          <a:noFill/>
        </p:spPr>
        <p:txBody>
          <a:bodyPr wrap="none" rtlCol="0">
            <a:spAutoFit/>
          </a:bodyPr>
          <a:lstStyle/>
          <a:p>
            <a:r>
              <a:rPr lang="es-ES" b="1" dirty="0">
                <a:solidFill>
                  <a:srgbClr val="FF0000"/>
                </a:solidFill>
              </a:rPr>
              <a:t>La Educación Dirigida por el Espíritu</a:t>
            </a:r>
            <a:endParaRPr lang="en-US" b="1" dirty="0">
              <a:solidFill>
                <a:srgbClr val="FF0000"/>
              </a:solidFill>
            </a:endParaRPr>
          </a:p>
        </p:txBody>
      </p:sp>
    </p:spTree>
    <p:extLst>
      <p:ext uri="{BB962C8B-B14F-4D97-AF65-F5344CB8AC3E}">
        <p14:creationId xmlns:p14="http://schemas.microsoft.com/office/powerpoint/2010/main" val="2867484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wipe(up)">
                                      <p:cBhvr>
                                        <p:cTn id="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 </a:t>
            </a:r>
            <a:r>
              <a:rPr lang="en-US" dirty="0" err="1"/>
              <a:t>Espíritu</a:t>
            </a:r>
            <a:r>
              <a:rPr lang="en-US" dirty="0"/>
              <a:t> </a:t>
            </a:r>
            <a:r>
              <a:rPr lang="en-US" dirty="0" err="1"/>
              <a:t>Humano</a:t>
            </a:r>
            <a:r>
              <a:rPr lang="en-US" dirty="0"/>
              <a:t> – </a:t>
            </a:r>
            <a:r>
              <a:rPr lang="en-US" dirty="0" err="1"/>
              <a:t>Papel</a:t>
            </a:r>
            <a:r>
              <a:rPr lang="en-US" dirty="0"/>
              <a:t> de la </a:t>
            </a:r>
            <a:r>
              <a:rPr lang="en-US" dirty="0" err="1"/>
              <a:t>Conciencia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3440114"/>
              </p:ext>
            </p:extLst>
          </p:nvPr>
        </p:nvGraphicFramePr>
        <p:xfrm>
          <a:off x="838200" y="2362200"/>
          <a:ext cx="7693025" cy="3724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pPr>
              <a:defRPr/>
            </a:pPr>
            <a:fld id="{FB757B10-EFA3-473B-804F-A3F8806728C2}" type="slidenum">
              <a:rPr lang="en-US" smtClean="0"/>
              <a:pPr>
                <a:defRPr/>
              </a:pPr>
              <a:t>12</a:t>
            </a:fld>
            <a:endParaRPr lang="en-US"/>
          </a:p>
        </p:txBody>
      </p:sp>
      <p:sp>
        <p:nvSpPr>
          <p:cNvPr id="5" name="TextBox 4"/>
          <p:cNvSpPr txBox="1"/>
          <p:nvPr/>
        </p:nvSpPr>
        <p:spPr>
          <a:xfrm>
            <a:off x="1905000" y="1918279"/>
            <a:ext cx="4224233" cy="646331"/>
          </a:xfrm>
          <a:prstGeom prst="rect">
            <a:avLst/>
          </a:prstGeom>
          <a:noFill/>
        </p:spPr>
        <p:txBody>
          <a:bodyPr wrap="none" rtlCol="0">
            <a:spAutoFit/>
          </a:bodyPr>
          <a:lstStyle/>
          <a:p>
            <a:r>
              <a:rPr lang="es-ES" b="1" dirty="0">
                <a:solidFill>
                  <a:srgbClr val="FF0000"/>
                </a:solidFill>
              </a:rPr>
              <a:t>La Educación Dirigida por el Espíritu</a:t>
            </a:r>
            <a:endParaRPr lang="en-US" b="1" dirty="0">
              <a:solidFill>
                <a:srgbClr val="FF0000"/>
              </a:solidFill>
            </a:endParaRPr>
          </a:p>
          <a:p>
            <a:r>
              <a:rPr lang="en-US" dirty="0"/>
              <a:t>Ed</a:t>
            </a:r>
          </a:p>
        </p:txBody>
      </p:sp>
    </p:spTree>
    <p:extLst>
      <p:ext uri="{BB962C8B-B14F-4D97-AF65-F5344CB8AC3E}">
        <p14:creationId xmlns:p14="http://schemas.microsoft.com/office/powerpoint/2010/main" val="1499202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 </a:t>
            </a:r>
            <a:r>
              <a:rPr lang="en-US" dirty="0" err="1"/>
              <a:t>Espíritu</a:t>
            </a:r>
            <a:r>
              <a:rPr lang="en-US" dirty="0"/>
              <a:t> </a:t>
            </a:r>
            <a:r>
              <a:rPr lang="en-US" dirty="0" err="1"/>
              <a:t>Humano</a:t>
            </a:r>
            <a:r>
              <a:rPr lang="en-US" dirty="0"/>
              <a:t> – </a:t>
            </a:r>
            <a:r>
              <a:rPr lang="en-US" dirty="0" err="1"/>
              <a:t>Papel</a:t>
            </a:r>
            <a:r>
              <a:rPr lang="en-US" dirty="0"/>
              <a:t> de la </a:t>
            </a:r>
            <a:r>
              <a:rPr lang="en-US" dirty="0" err="1"/>
              <a:t>Conciencia</a:t>
            </a:r>
            <a:r>
              <a:rPr lang="en-US" dirty="0"/>
              <a:t> - </a:t>
            </a:r>
            <a:r>
              <a:rPr lang="en-US" dirty="0" err="1"/>
              <a:t>Recrea</a:t>
            </a:r>
            <a:r>
              <a:rPr lang="en-US" dirty="0"/>
              <a:t> El </a:t>
            </a:r>
            <a:r>
              <a:rPr lang="en-US" dirty="0" err="1"/>
              <a:t>Espíritu</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09844843"/>
              </p:ext>
            </p:extLst>
          </p:nvPr>
        </p:nvGraphicFramePr>
        <p:xfrm>
          <a:off x="838201" y="2362200"/>
          <a:ext cx="7010399" cy="3724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pPr>
              <a:defRPr/>
            </a:pPr>
            <a:fld id="{FB757B10-EFA3-473B-804F-A3F8806728C2}" type="slidenum">
              <a:rPr lang="en-US" smtClean="0"/>
              <a:pPr>
                <a:defRPr/>
              </a:pPr>
              <a:t>13</a:t>
            </a:fld>
            <a:endParaRPr lang="en-US"/>
          </a:p>
        </p:txBody>
      </p:sp>
      <p:sp>
        <p:nvSpPr>
          <p:cNvPr id="5" name="TextBox 4"/>
          <p:cNvSpPr txBox="1"/>
          <p:nvPr/>
        </p:nvSpPr>
        <p:spPr>
          <a:xfrm>
            <a:off x="4495800" y="5867400"/>
            <a:ext cx="2821606" cy="461665"/>
          </a:xfrm>
          <a:prstGeom prst="rect">
            <a:avLst/>
          </a:prstGeom>
          <a:noFill/>
        </p:spPr>
        <p:txBody>
          <a:bodyPr wrap="none" rtlCol="0">
            <a:spAutoFit/>
          </a:bodyPr>
          <a:lstStyle/>
          <a:p>
            <a:r>
              <a:rPr lang="en-US" sz="2400" dirty="0" err="1"/>
              <a:t>Ajuste</a:t>
            </a:r>
            <a:r>
              <a:rPr lang="en-US" sz="2400" dirty="0"/>
              <a:t> de la </a:t>
            </a:r>
            <a:r>
              <a:rPr lang="en-US" sz="2400" dirty="0" err="1"/>
              <a:t>antena</a:t>
            </a:r>
            <a:endParaRPr lang="en-US" sz="2400" dirty="0"/>
          </a:p>
        </p:txBody>
      </p:sp>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48600" y="4169540"/>
            <a:ext cx="1262641" cy="2761612"/>
          </a:xfrm>
          <a:prstGeom prst="rect">
            <a:avLst/>
          </a:prstGeom>
        </p:spPr>
      </p:pic>
      <p:sp>
        <p:nvSpPr>
          <p:cNvPr id="7" name="TextBox 6"/>
          <p:cNvSpPr txBox="1"/>
          <p:nvPr/>
        </p:nvSpPr>
        <p:spPr>
          <a:xfrm>
            <a:off x="1905000" y="1918279"/>
            <a:ext cx="4224233" cy="646331"/>
          </a:xfrm>
          <a:prstGeom prst="rect">
            <a:avLst/>
          </a:prstGeom>
          <a:noFill/>
        </p:spPr>
        <p:txBody>
          <a:bodyPr wrap="none" rtlCol="0">
            <a:spAutoFit/>
          </a:bodyPr>
          <a:lstStyle/>
          <a:p>
            <a:r>
              <a:rPr lang="es-ES" b="1" dirty="0">
                <a:solidFill>
                  <a:srgbClr val="FF0000"/>
                </a:solidFill>
              </a:rPr>
              <a:t>La Educación Dirigida por el Espíritu</a:t>
            </a:r>
            <a:endParaRPr lang="en-US" b="1" dirty="0">
              <a:solidFill>
                <a:srgbClr val="FF0000"/>
              </a:solidFill>
            </a:endParaRPr>
          </a:p>
          <a:p>
            <a:r>
              <a:rPr lang="en-US" dirty="0"/>
              <a:t>Ed</a:t>
            </a:r>
          </a:p>
        </p:txBody>
      </p:sp>
    </p:spTree>
    <p:extLst>
      <p:ext uri="{BB962C8B-B14F-4D97-AF65-F5344CB8AC3E}">
        <p14:creationId xmlns:p14="http://schemas.microsoft.com/office/powerpoint/2010/main" val="1865363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 </a:t>
            </a:r>
            <a:r>
              <a:rPr lang="en-US" dirty="0" err="1"/>
              <a:t>Espíritu</a:t>
            </a:r>
            <a:r>
              <a:rPr lang="en-US" dirty="0"/>
              <a:t> </a:t>
            </a:r>
            <a:r>
              <a:rPr lang="en-US" dirty="0" err="1"/>
              <a:t>Humano</a:t>
            </a:r>
            <a:r>
              <a:rPr lang="en-US" dirty="0"/>
              <a:t> – </a:t>
            </a:r>
            <a:r>
              <a:rPr lang="en-US" dirty="0" err="1"/>
              <a:t>Papel</a:t>
            </a:r>
            <a:r>
              <a:rPr lang="en-US" dirty="0"/>
              <a:t> de la </a:t>
            </a:r>
            <a:r>
              <a:rPr lang="en-US" dirty="0" err="1"/>
              <a:t>Conciencia</a:t>
            </a:r>
            <a:r>
              <a:rPr lang="en-US" dirty="0"/>
              <a:t> - </a:t>
            </a:r>
            <a:r>
              <a:rPr lang="en-US" dirty="0" err="1"/>
              <a:t>Recrea</a:t>
            </a:r>
            <a:r>
              <a:rPr lang="en-US" dirty="0"/>
              <a:t> El </a:t>
            </a:r>
            <a:r>
              <a:rPr lang="en-US" dirty="0" err="1"/>
              <a:t>Espíritu</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39165990"/>
              </p:ext>
            </p:extLst>
          </p:nvPr>
        </p:nvGraphicFramePr>
        <p:xfrm>
          <a:off x="838201" y="2362200"/>
          <a:ext cx="2438399" cy="3724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429000" y="2362200"/>
            <a:ext cx="4343400" cy="3785652"/>
          </a:xfrm>
          <a:prstGeom prst="rect">
            <a:avLst/>
          </a:prstGeom>
          <a:noFill/>
        </p:spPr>
        <p:txBody>
          <a:bodyPr wrap="square" rtlCol="0">
            <a:spAutoFit/>
          </a:bodyPr>
          <a:lstStyle/>
          <a:p>
            <a:r>
              <a:rPr lang="es-ES" sz="2000" dirty="0"/>
              <a:t>"Sé que ha cambiado mi vida, porque ahora cuando hago cosas malas, tengo una conciencia me dice que estoy equivocado. Tengo un entorno de paz dentro de mí que no he tenido por mucho tiempo. Soy mucho más feliz que antes. Tengo sabiduría para hacer lo que es correcto y hay un montón de pequeños cambios que suceden a diario y he podido ver un cambio en mi vida." (RJ 9º Grado) </a:t>
            </a:r>
            <a:endParaRPr lang="en-US" dirty="0"/>
          </a:p>
        </p:txBody>
      </p:sp>
      <p:sp>
        <p:nvSpPr>
          <p:cNvPr id="3" name="Slide Number Placeholder 2"/>
          <p:cNvSpPr>
            <a:spLocks noGrp="1"/>
          </p:cNvSpPr>
          <p:nvPr>
            <p:ph type="sldNum" sz="quarter" idx="12"/>
          </p:nvPr>
        </p:nvSpPr>
        <p:spPr/>
        <p:txBody>
          <a:bodyPr/>
          <a:lstStyle/>
          <a:p>
            <a:pPr>
              <a:defRPr/>
            </a:pPr>
            <a:fld id="{FB757B10-EFA3-473B-804F-A3F8806728C2}" type="slidenum">
              <a:rPr lang="en-US" smtClean="0"/>
              <a:pPr>
                <a:defRPr/>
              </a:pPr>
              <a:t>14</a:t>
            </a:fld>
            <a:endParaRPr lang="en-US"/>
          </a:p>
        </p:txBody>
      </p:sp>
      <p:sp>
        <p:nvSpPr>
          <p:cNvPr id="6" name="TextBox 5"/>
          <p:cNvSpPr txBox="1"/>
          <p:nvPr/>
        </p:nvSpPr>
        <p:spPr>
          <a:xfrm>
            <a:off x="1905000" y="1918279"/>
            <a:ext cx="4224233" cy="369332"/>
          </a:xfrm>
          <a:prstGeom prst="rect">
            <a:avLst/>
          </a:prstGeom>
          <a:noFill/>
        </p:spPr>
        <p:txBody>
          <a:bodyPr wrap="none" rtlCol="0">
            <a:spAutoFit/>
          </a:bodyPr>
          <a:lstStyle/>
          <a:p>
            <a:r>
              <a:rPr lang="es-ES" b="1" dirty="0">
                <a:solidFill>
                  <a:srgbClr val="FF0000"/>
                </a:solidFill>
              </a:rPr>
              <a:t>La Educación Dirigida por el Espíritu</a:t>
            </a:r>
            <a:endParaRPr lang="en-US" b="1" dirty="0">
              <a:solidFill>
                <a:srgbClr val="FF0000"/>
              </a:solidFill>
            </a:endParaRPr>
          </a:p>
        </p:txBody>
      </p:sp>
    </p:spTree>
    <p:extLst>
      <p:ext uri="{BB962C8B-B14F-4D97-AF65-F5344CB8AC3E}">
        <p14:creationId xmlns:p14="http://schemas.microsoft.com/office/powerpoint/2010/main" val="3766809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7634" y="2842368"/>
            <a:ext cx="4339166" cy="3124200"/>
          </a:xfrm>
          <a:prstGeom prst="rect">
            <a:avLst/>
          </a:prstGeom>
        </p:spPr>
      </p:pic>
      <p:sp>
        <p:nvSpPr>
          <p:cNvPr id="2" name="Title 1"/>
          <p:cNvSpPr>
            <a:spLocks noGrp="1"/>
          </p:cNvSpPr>
          <p:nvPr>
            <p:ph type="title"/>
          </p:nvPr>
        </p:nvSpPr>
        <p:spPr/>
        <p:txBody>
          <a:bodyPr/>
          <a:lstStyle/>
          <a:p>
            <a:r>
              <a:rPr lang="en-US" dirty="0"/>
              <a:t>El </a:t>
            </a:r>
            <a:r>
              <a:rPr lang="en-US" dirty="0" err="1"/>
              <a:t>Espíritu</a:t>
            </a:r>
            <a:r>
              <a:rPr lang="en-US" dirty="0"/>
              <a:t> </a:t>
            </a:r>
            <a:r>
              <a:rPr lang="en-US" dirty="0" err="1"/>
              <a:t>Humano</a:t>
            </a:r>
            <a:r>
              <a:rPr lang="en-US" dirty="0"/>
              <a:t> </a:t>
            </a:r>
          </a:p>
        </p:txBody>
      </p:sp>
      <p:sp>
        <p:nvSpPr>
          <p:cNvPr id="6" name="TextBox 5"/>
          <p:cNvSpPr txBox="1"/>
          <p:nvPr/>
        </p:nvSpPr>
        <p:spPr>
          <a:xfrm>
            <a:off x="990600" y="2438400"/>
            <a:ext cx="7924800" cy="369332"/>
          </a:xfrm>
          <a:prstGeom prst="rect">
            <a:avLst/>
          </a:prstGeom>
          <a:noFill/>
        </p:spPr>
        <p:txBody>
          <a:bodyPr wrap="square" rtlCol="0">
            <a:spAutoFit/>
          </a:bodyPr>
          <a:lstStyle/>
          <a:p>
            <a:r>
              <a:rPr lang="en-US" dirty="0"/>
              <a:t>Shindler and Pyle “</a:t>
            </a:r>
            <a:r>
              <a:rPr lang="en-US" dirty="0" err="1"/>
              <a:t>Educando</a:t>
            </a:r>
            <a:r>
              <a:rPr lang="en-US" dirty="0"/>
              <a:t> para la </a:t>
            </a:r>
            <a:r>
              <a:rPr lang="en-US" dirty="0" err="1"/>
              <a:t>Eternidad</a:t>
            </a:r>
            <a:r>
              <a:rPr lang="en-US" dirty="0"/>
              <a:t>”</a:t>
            </a:r>
          </a:p>
        </p:txBody>
      </p:sp>
      <p:sp>
        <p:nvSpPr>
          <p:cNvPr id="7" name="TextBox 6"/>
          <p:cNvSpPr txBox="1"/>
          <p:nvPr/>
        </p:nvSpPr>
        <p:spPr>
          <a:xfrm>
            <a:off x="990600" y="2957945"/>
            <a:ext cx="3886200" cy="3693319"/>
          </a:xfrm>
          <a:prstGeom prst="rect">
            <a:avLst/>
          </a:prstGeom>
          <a:noFill/>
        </p:spPr>
        <p:txBody>
          <a:bodyPr wrap="square" rtlCol="0">
            <a:spAutoFit/>
          </a:bodyPr>
          <a:lstStyle/>
          <a:p>
            <a:r>
              <a:rPr lang="es-ES" dirty="0"/>
              <a:t>“La mayoría de cosas que nos han enseñado y la mayoría de cosas  que hacemos hoy en día, </a:t>
            </a:r>
            <a:r>
              <a:rPr lang="es-ES" dirty="0">
                <a:solidFill>
                  <a:srgbClr val="FF0000"/>
                </a:solidFill>
              </a:rPr>
              <a:t>nuestras mentes plomo, no nuestro espíritu</a:t>
            </a:r>
            <a:r>
              <a:rPr lang="es-ES" dirty="0"/>
              <a:t>. La mayoría de nosotros nos han lavado el cerebro por medio del dios de la razón, por eso nos resulta muy difícil apreciar que la cosa más importante que podemos hacer para que nuestros jóvenes (inclusive por nosotros mismos) es desarrollar el espíritu, de modo que puede conducir nuestras vidas." </a:t>
            </a:r>
            <a:endParaRPr lang="en-US" dirty="0"/>
          </a:p>
        </p:txBody>
      </p:sp>
      <p:sp>
        <p:nvSpPr>
          <p:cNvPr id="3" name="Slide Number Placeholder 2"/>
          <p:cNvSpPr>
            <a:spLocks noGrp="1"/>
          </p:cNvSpPr>
          <p:nvPr>
            <p:ph type="sldNum" sz="quarter" idx="12"/>
          </p:nvPr>
        </p:nvSpPr>
        <p:spPr/>
        <p:txBody>
          <a:bodyPr/>
          <a:lstStyle/>
          <a:p>
            <a:pPr>
              <a:defRPr/>
            </a:pPr>
            <a:fld id="{FB757B10-EFA3-473B-804F-A3F8806728C2}" type="slidenum">
              <a:rPr lang="en-US" smtClean="0"/>
              <a:pPr>
                <a:defRPr/>
              </a:pPr>
              <a:t>15</a:t>
            </a:fld>
            <a:endParaRPr lang="en-US"/>
          </a:p>
        </p:txBody>
      </p:sp>
      <p:sp>
        <p:nvSpPr>
          <p:cNvPr id="4" name="TextBox 3"/>
          <p:cNvSpPr txBox="1"/>
          <p:nvPr/>
        </p:nvSpPr>
        <p:spPr>
          <a:xfrm>
            <a:off x="7909997" y="4219802"/>
            <a:ext cx="1005403" cy="369332"/>
          </a:xfrm>
          <a:prstGeom prst="rect">
            <a:avLst/>
          </a:prstGeom>
          <a:noFill/>
        </p:spPr>
        <p:txBody>
          <a:bodyPr wrap="none" rtlCol="0">
            <a:spAutoFit/>
          </a:bodyPr>
          <a:lstStyle/>
          <a:p>
            <a:r>
              <a:rPr lang="en-US" dirty="0" err="1"/>
              <a:t>Cuerpo</a:t>
            </a:r>
            <a:r>
              <a:rPr lang="en-US" dirty="0"/>
              <a:t> </a:t>
            </a:r>
          </a:p>
        </p:txBody>
      </p:sp>
      <p:sp>
        <p:nvSpPr>
          <p:cNvPr id="9" name="TextBox 8"/>
          <p:cNvSpPr txBox="1"/>
          <p:nvPr/>
        </p:nvSpPr>
        <p:spPr>
          <a:xfrm>
            <a:off x="6304097" y="3912894"/>
            <a:ext cx="1377300" cy="923330"/>
          </a:xfrm>
          <a:prstGeom prst="rect">
            <a:avLst/>
          </a:prstGeom>
          <a:noFill/>
        </p:spPr>
        <p:txBody>
          <a:bodyPr wrap="none" rtlCol="0">
            <a:spAutoFit/>
          </a:bodyPr>
          <a:lstStyle/>
          <a:p>
            <a:r>
              <a:rPr lang="es-ES" dirty="0"/>
              <a:t>Se </a:t>
            </a:r>
          </a:p>
          <a:p>
            <a:r>
              <a:rPr lang="es-ES" dirty="0"/>
              <a:t>La mente </a:t>
            </a:r>
          </a:p>
          <a:p>
            <a:r>
              <a:rPr lang="es-ES" dirty="0"/>
              <a:t>La emoción</a:t>
            </a:r>
            <a:endParaRPr lang="en-US" dirty="0"/>
          </a:p>
        </p:txBody>
      </p:sp>
      <p:sp>
        <p:nvSpPr>
          <p:cNvPr id="10" name="TextBox 9"/>
          <p:cNvSpPr txBox="1"/>
          <p:nvPr/>
        </p:nvSpPr>
        <p:spPr>
          <a:xfrm>
            <a:off x="5029200" y="3581400"/>
            <a:ext cx="1249060" cy="369332"/>
          </a:xfrm>
          <a:prstGeom prst="rect">
            <a:avLst/>
          </a:prstGeom>
          <a:noFill/>
        </p:spPr>
        <p:txBody>
          <a:bodyPr wrap="none" rtlCol="0">
            <a:spAutoFit/>
          </a:bodyPr>
          <a:lstStyle/>
          <a:p>
            <a:r>
              <a:rPr lang="en-US" dirty="0" err="1"/>
              <a:t>Mi</a:t>
            </a:r>
            <a:r>
              <a:rPr lang="en-US" dirty="0"/>
              <a:t> </a:t>
            </a:r>
            <a:r>
              <a:rPr lang="en-US" dirty="0" err="1"/>
              <a:t>espíritu</a:t>
            </a:r>
            <a:endParaRPr lang="en-US" dirty="0"/>
          </a:p>
        </p:txBody>
      </p:sp>
      <p:sp>
        <p:nvSpPr>
          <p:cNvPr id="11" name="TextBox 10"/>
          <p:cNvSpPr txBox="1"/>
          <p:nvPr/>
        </p:nvSpPr>
        <p:spPr>
          <a:xfrm>
            <a:off x="5334000" y="5486400"/>
            <a:ext cx="1697901" cy="369332"/>
          </a:xfrm>
          <a:prstGeom prst="rect">
            <a:avLst/>
          </a:prstGeom>
          <a:noFill/>
        </p:spPr>
        <p:txBody>
          <a:bodyPr wrap="none" rtlCol="0">
            <a:spAutoFit/>
          </a:bodyPr>
          <a:lstStyle/>
          <a:p>
            <a:r>
              <a:rPr lang="en-US" dirty="0" err="1"/>
              <a:t>Espíritu</a:t>
            </a:r>
            <a:r>
              <a:rPr lang="en-US" dirty="0"/>
              <a:t> Santo </a:t>
            </a:r>
          </a:p>
        </p:txBody>
      </p:sp>
      <p:sp>
        <p:nvSpPr>
          <p:cNvPr id="12" name="TextBox 11"/>
          <p:cNvSpPr txBox="1"/>
          <p:nvPr/>
        </p:nvSpPr>
        <p:spPr>
          <a:xfrm>
            <a:off x="1905000" y="1918279"/>
            <a:ext cx="4224233" cy="369332"/>
          </a:xfrm>
          <a:prstGeom prst="rect">
            <a:avLst/>
          </a:prstGeom>
          <a:noFill/>
        </p:spPr>
        <p:txBody>
          <a:bodyPr wrap="none" rtlCol="0">
            <a:spAutoFit/>
          </a:bodyPr>
          <a:lstStyle/>
          <a:p>
            <a:r>
              <a:rPr lang="es-ES" b="1" dirty="0">
                <a:solidFill>
                  <a:srgbClr val="FF0000"/>
                </a:solidFill>
              </a:rPr>
              <a:t>La Educación Dirigida por el Espíritu</a:t>
            </a:r>
            <a:endParaRPr lang="en-US" b="1" dirty="0">
              <a:solidFill>
                <a:srgbClr val="FF0000"/>
              </a:solidFill>
            </a:endParaRPr>
          </a:p>
        </p:txBody>
      </p:sp>
    </p:spTree>
    <p:extLst>
      <p:ext uri="{BB962C8B-B14F-4D97-AF65-F5344CB8AC3E}">
        <p14:creationId xmlns:p14="http://schemas.microsoft.com/office/powerpoint/2010/main" val="1304549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 </a:t>
            </a:r>
            <a:r>
              <a:rPr lang="en-US" dirty="0" err="1"/>
              <a:t>éste</a:t>
            </a:r>
            <a:r>
              <a:rPr lang="en-US" dirty="0"/>
              <a:t> </a:t>
            </a:r>
            <a:r>
              <a:rPr lang="en-US" dirty="0" err="1"/>
              <a:t>usted</a:t>
            </a:r>
            <a:r>
              <a:rPr lang="en-US" dirty="0"/>
              <a:t> </a:t>
            </a:r>
            <a:r>
              <a:rPr lang="en-US" dirty="0" err="1"/>
              <a:t>realmente</a:t>
            </a:r>
            <a:r>
              <a:rPr lang="en-US" dirty="0"/>
              <a:t>?</a:t>
            </a:r>
          </a:p>
        </p:txBody>
      </p:sp>
      <p:pic>
        <p:nvPicPr>
          <p:cNvPr id="4" name="Content Placeholder 1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14400" y="2438400"/>
            <a:ext cx="2438400" cy="4334935"/>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2982383" y="3113617"/>
            <a:ext cx="4182535" cy="3136901"/>
          </a:xfrm>
          <a:prstGeom prst="rect">
            <a:avLst/>
          </a:prstGeom>
        </p:spPr>
      </p:pic>
      <p:sp>
        <p:nvSpPr>
          <p:cNvPr id="8" name="TextBox 7"/>
          <p:cNvSpPr txBox="1"/>
          <p:nvPr/>
        </p:nvSpPr>
        <p:spPr>
          <a:xfrm>
            <a:off x="7213895" y="4751918"/>
            <a:ext cx="1472905" cy="1938992"/>
          </a:xfrm>
          <a:prstGeom prst="rect">
            <a:avLst/>
          </a:prstGeom>
          <a:noFill/>
        </p:spPr>
        <p:txBody>
          <a:bodyPr wrap="square" rtlCol="0">
            <a:spAutoFit/>
          </a:bodyPr>
          <a:lstStyle/>
          <a:p>
            <a:r>
              <a:rPr lang="es-ES" sz="2400" b="1" dirty="0">
                <a:solidFill>
                  <a:srgbClr val="FF0000"/>
                </a:solidFill>
              </a:rPr>
              <a:t>Usted vive en un cuerpo físico</a:t>
            </a:r>
            <a:endParaRPr lang="en-US" sz="2400" b="1" dirty="0">
              <a:solidFill>
                <a:srgbClr val="FF0000"/>
              </a:solidFill>
            </a:endParaRPr>
          </a:p>
        </p:txBody>
      </p:sp>
      <p:sp>
        <p:nvSpPr>
          <p:cNvPr id="10" name="Rectangle 9"/>
          <p:cNvSpPr/>
          <p:nvPr/>
        </p:nvSpPr>
        <p:spPr>
          <a:xfrm>
            <a:off x="2499225" y="2005992"/>
            <a:ext cx="4224233" cy="369332"/>
          </a:xfrm>
          <a:prstGeom prst="rect">
            <a:avLst/>
          </a:prstGeom>
        </p:spPr>
        <p:txBody>
          <a:bodyPr wrap="none">
            <a:spAutoFit/>
          </a:bodyPr>
          <a:lstStyle/>
          <a:p>
            <a:r>
              <a:rPr lang="es-ES" b="1" dirty="0">
                <a:solidFill>
                  <a:srgbClr val="FF0000"/>
                </a:solidFill>
              </a:rPr>
              <a:t>La Educación Dirigida por el Espíritu</a:t>
            </a:r>
            <a:endParaRPr lang="en-US" b="1" dirty="0">
              <a:solidFill>
                <a:srgbClr val="FF0000"/>
              </a:solidFill>
            </a:endParaRPr>
          </a:p>
        </p:txBody>
      </p:sp>
      <p:sp>
        <p:nvSpPr>
          <p:cNvPr id="3" name="TextBox 2"/>
          <p:cNvSpPr txBox="1"/>
          <p:nvPr/>
        </p:nvSpPr>
        <p:spPr>
          <a:xfrm>
            <a:off x="7205800" y="2444061"/>
            <a:ext cx="1472905" cy="2246769"/>
          </a:xfrm>
          <a:prstGeom prst="rect">
            <a:avLst/>
          </a:prstGeom>
          <a:noFill/>
        </p:spPr>
        <p:txBody>
          <a:bodyPr wrap="square" rtlCol="0">
            <a:spAutoFit/>
          </a:bodyPr>
          <a:lstStyle/>
          <a:p>
            <a:r>
              <a:rPr lang="es-ES" sz="2800" dirty="0"/>
              <a:t>El verdadero usted es un espíritu</a:t>
            </a:r>
            <a:endParaRPr lang="en-US" sz="2800" dirty="0"/>
          </a:p>
        </p:txBody>
      </p:sp>
      <p:sp>
        <p:nvSpPr>
          <p:cNvPr id="9" name="Slide Number Placeholder 8"/>
          <p:cNvSpPr>
            <a:spLocks noGrp="1"/>
          </p:cNvSpPr>
          <p:nvPr>
            <p:ph type="sldNum" sz="quarter" idx="12"/>
          </p:nvPr>
        </p:nvSpPr>
        <p:spPr/>
        <p:txBody>
          <a:bodyPr/>
          <a:lstStyle/>
          <a:p>
            <a:pPr>
              <a:defRPr/>
            </a:pPr>
            <a:fld id="{FB757B10-EFA3-473B-804F-A3F8806728C2}" type="slidenum">
              <a:rPr lang="en-US" smtClean="0"/>
              <a:pPr>
                <a:defRPr/>
              </a:pPr>
              <a:t>2</a:t>
            </a:fld>
            <a:endParaRPr lang="en-US"/>
          </a:p>
        </p:txBody>
      </p:sp>
    </p:spTree>
    <p:extLst>
      <p:ext uri="{BB962C8B-B14F-4D97-AF65-F5344CB8AC3E}">
        <p14:creationId xmlns:p14="http://schemas.microsoft.com/office/powerpoint/2010/main" val="3227878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p:tgtEl>
                                          <p:spTgt spid="5"/>
                                        </p:tgtEl>
                                        <p:attrNameLst>
                                          <p:attrName>ppt_x</p:attrName>
                                        </p:attrNameLst>
                                      </p:cBhvr>
                                      <p:tavLst>
                                        <p:tav tm="0">
                                          <p:val>
                                            <p:strVal val="#ppt_x-#ppt_w*1.125000"/>
                                          </p:val>
                                        </p:tav>
                                        <p:tav tm="100000">
                                          <p:val>
                                            <p:strVal val="#ppt_x"/>
                                          </p:val>
                                        </p:tav>
                                      </p:tavLst>
                                    </p:anim>
                                    <p:animEffect transition="in" filter="wipe(righ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 </a:t>
            </a:r>
            <a:r>
              <a:rPr lang="en-US" dirty="0" err="1"/>
              <a:t>éste</a:t>
            </a:r>
            <a:r>
              <a:rPr lang="en-US" dirty="0"/>
              <a:t> </a:t>
            </a:r>
            <a:r>
              <a:rPr lang="en-US" dirty="0" err="1"/>
              <a:t>usted</a:t>
            </a:r>
            <a:r>
              <a:rPr lang="en-US" dirty="0"/>
              <a:t> </a:t>
            </a:r>
            <a:r>
              <a:rPr lang="en-US" dirty="0" err="1"/>
              <a:t>realmente</a:t>
            </a:r>
            <a:r>
              <a:rPr lang="en-US" dirty="0"/>
              <a:t>?</a:t>
            </a:r>
          </a:p>
        </p:txBody>
      </p:sp>
      <p:sp>
        <p:nvSpPr>
          <p:cNvPr id="10" name="Rectangle 9"/>
          <p:cNvSpPr/>
          <p:nvPr/>
        </p:nvSpPr>
        <p:spPr>
          <a:xfrm>
            <a:off x="2499225" y="2005992"/>
            <a:ext cx="4224233" cy="369332"/>
          </a:xfrm>
          <a:prstGeom prst="rect">
            <a:avLst/>
          </a:prstGeom>
        </p:spPr>
        <p:txBody>
          <a:bodyPr wrap="none">
            <a:spAutoFit/>
          </a:bodyPr>
          <a:lstStyle/>
          <a:p>
            <a:r>
              <a:rPr lang="es-ES" b="1" dirty="0">
                <a:solidFill>
                  <a:srgbClr val="FF0000"/>
                </a:solidFill>
              </a:rPr>
              <a:t>La Educación Dirigida por el Espíritu</a:t>
            </a:r>
            <a:endParaRPr lang="en-US" b="1" dirty="0">
              <a:solidFill>
                <a:srgbClr val="FF0000"/>
              </a:solidFill>
            </a:endParaRPr>
          </a:p>
        </p:txBody>
      </p:sp>
      <p:sp>
        <p:nvSpPr>
          <p:cNvPr id="4" name="TextBox 3"/>
          <p:cNvSpPr txBox="1"/>
          <p:nvPr/>
        </p:nvSpPr>
        <p:spPr>
          <a:xfrm>
            <a:off x="1179790" y="3886200"/>
            <a:ext cx="6668809" cy="2308324"/>
          </a:xfrm>
          <a:prstGeom prst="rect">
            <a:avLst/>
          </a:prstGeom>
          <a:noFill/>
        </p:spPr>
        <p:txBody>
          <a:bodyPr wrap="square" rtlCol="0">
            <a:spAutoFit/>
          </a:bodyPr>
          <a:lstStyle/>
          <a:p>
            <a:r>
              <a:rPr lang="en-US" sz="3600" b="1" dirty="0"/>
              <a:t>“</a:t>
            </a:r>
            <a:r>
              <a:rPr lang="es-ES" sz="3600" b="1" dirty="0"/>
              <a:t>Pero, no hay cosa alguna en todo este plan que vaya afectar la eternidad de este hijo</a:t>
            </a:r>
            <a:r>
              <a:rPr lang="en-US" sz="3600" b="1" dirty="0"/>
              <a:t>.”</a:t>
            </a:r>
          </a:p>
        </p:txBody>
      </p:sp>
      <p:sp>
        <p:nvSpPr>
          <p:cNvPr id="3" name="Slide Number Placeholder 2"/>
          <p:cNvSpPr>
            <a:spLocks noGrp="1"/>
          </p:cNvSpPr>
          <p:nvPr>
            <p:ph type="sldNum" sz="quarter" idx="12"/>
          </p:nvPr>
        </p:nvSpPr>
        <p:spPr/>
        <p:txBody>
          <a:bodyPr/>
          <a:lstStyle/>
          <a:p>
            <a:pPr>
              <a:defRPr/>
            </a:pPr>
            <a:fld id="{FB757B10-EFA3-473B-804F-A3F8806728C2}" type="slidenum">
              <a:rPr lang="en-US" smtClean="0"/>
              <a:pPr>
                <a:defRPr/>
              </a:pPr>
              <a:t>3</a:t>
            </a:fld>
            <a:endParaRPr lang="en-US"/>
          </a:p>
        </p:txBody>
      </p:sp>
      <p:sp>
        <p:nvSpPr>
          <p:cNvPr id="5" name="Rectangle 4"/>
          <p:cNvSpPr/>
          <p:nvPr/>
        </p:nvSpPr>
        <p:spPr>
          <a:xfrm>
            <a:off x="1207864" y="2815711"/>
            <a:ext cx="2286000" cy="1200329"/>
          </a:xfrm>
          <a:prstGeom prst="rect">
            <a:avLst/>
          </a:prstGeom>
        </p:spPr>
        <p:txBody>
          <a:bodyPr wrap="square">
            <a:spAutoFit/>
          </a:bodyPr>
          <a:lstStyle/>
          <a:p>
            <a:r>
              <a:rPr lang="en-US" sz="7200" b="1" dirty="0"/>
              <a:t>Pero</a:t>
            </a:r>
          </a:p>
        </p:txBody>
      </p:sp>
    </p:spTree>
    <p:extLst>
      <p:ext uri="{BB962C8B-B14F-4D97-AF65-F5344CB8AC3E}">
        <p14:creationId xmlns:p14="http://schemas.microsoft.com/office/powerpoint/2010/main" val="3857863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695915"/>
            <a:ext cx="7428026" cy="1200329"/>
          </a:xfrm>
          <a:prstGeom prst="rect">
            <a:avLst/>
          </a:prstGeom>
        </p:spPr>
        <p:txBody>
          <a:bodyPr wrap="square">
            <a:spAutoFit/>
          </a:bodyPr>
          <a:lstStyle/>
          <a:p>
            <a:r>
              <a:rPr lang="es-ES" sz="3600" dirty="0"/>
              <a:t>Dos Aspectos de la vida Dirigida por el Espíritu en la Educación</a:t>
            </a:r>
            <a:endParaRPr lang="en-US" sz="3600" dirty="0"/>
          </a:p>
        </p:txBody>
      </p:sp>
      <p:sp>
        <p:nvSpPr>
          <p:cNvPr id="6" name="TextBox 5"/>
          <p:cNvSpPr txBox="1"/>
          <p:nvPr/>
        </p:nvSpPr>
        <p:spPr>
          <a:xfrm>
            <a:off x="2578276" y="1905000"/>
            <a:ext cx="4224233" cy="369332"/>
          </a:xfrm>
          <a:prstGeom prst="rect">
            <a:avLst/>
          </a:prstGeom>
          <a:noFill/>
        </p:spPr>
        <p:txBody>
          <a:bodyPr wrap="none" rtlCol="0">
            <a:spAutoFit/>
          </a:bodyPr>
          <a:lstStyle/>
          <a:p>
            <a:r>
              <a:rPr lang="es-ES" b="1" dirty="0">
                <a:solidFill>
                  <a:srgbClr val="FF0000"/>
                </a:solidFill>
              </a:rPr>
              <a:t>La Educación Dirigida por el Espíritu</a:t>
            </a:r>
            <a:endParaRPr lang="en-US" b="1" dirty="0">
              <a:solidFill>
                <a:srgbClr val="FF0000"/>
              </a:solidFill>
            </a:endParaRPr>
          </a:p>
        </p:txBody>
      </p:sp>
      <p:sp>
        <p:nvSpPr>
          <p:cNvPr id="9" name="Rectangle 8"/>
          <p:cNvSpPr/>
          <p:nvPr/>
        </p:nvSpPr>
        <p:spPr>
          <a:xfrm>
            <a:off x="990600" y="2718485"/>
            <a:ext cx="8001000" cy="1200329"/>
          </a:xfrm>
          <a:prstGeom prst="rect">
            <a:avLst/>
          </a:prstGeom>
        </p:spPr>
        <p:txBody>
          <a:bodyPr wrap="square">
            <a:spAutoFit/>
          </a:bodyPr>
          <a:lstStyle/>
          <a:p>
            <a:pPr algn="ctr"/>
            <a:r>
              <a:rPr lang="es-ES" sz="2400" dirty="0"/>
              <a:t>El espíritu humano dentro de usted y sus estudiantes </a:t>
            </a:r>
          </a:p>
          <a:p>
            <a:pPr algn="ctr"/>
            <a:r>
              <a:rPr lang="es-ES" sz="2400" dirty="0"/>
              <a:t>y </a:t>
            </a:r>
          </a:p>
          <a:p>
            <a:pPr algn="ctr"/>
            <a:r>
              <a:rPr lang="es-ES" sz="2400" dirty="0"/>
              <a:t>La obra del Espíritu Santo en el proceso educativo</a:t>
            </a:r>
            <a:endParaRPr lang="en-US" sz="2400" dirty="0"/>
          </a:p>
        </p:txBody>
      </p:sp>
      <p:sp>
        <p:nvSpPr>
          <p:cNvPr id="2" name="Slide Number Placeholder 1"/>
          <p:cNvSpPr>
            <a:spLocks noGrp="1"/>
          </p:cNvSpPr>
          <p:nvPr>
            <p:ph type="sldNum" sz="quarter" idx="12"/>
          </p:nvPr>
        </p:nvSpPr>
        <p:spPr/>
        <p:txBody>
          <a:bodyPr/>
          <a:lstStyle/>
          <a:p>
            <a:pPr>
              <a:defRPr/>
            </a:pPr>
            <a:fld id="{0C0C354F-93C7-4ADB-95F6-CC5E8EBBB2AF}" type="slidenum">
              <a:rPr lang="en-US" smtClean="0"/>
              <a:pPr>
                <a:defRPr/>
              </a:pPr>
              <a:t>4</a:t>
            </a:fld>
            <a:endParaRPr lang="en-US" dirty="0"/>
          </a:p>
        </p:txBody>
      </p:sp>
    </p:spTree>
    <p:extLst>
      <p:ext uri="{BB962C8B-B14F-4D97-AF65-F5344CB8AC3E}">
        <p14:creationId xmlns:p14="http://schemas.microsoft.com/office/powerpoint/2010/main" val="227969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1"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78276" y="1905000"/>
            <a:ext cx="4224233" cy="646331"/>
          </a:xfrm>
          <a:prstGeom prst="rect">
            <a:avLst/>
          </a:prstGeom>
          <a:noFill/>
        </p:spPr>
        <p:txBody>
          <a:bodyPr wrap="none" rtlCol="0">
            <a:spAutoFit/>
          </a:bodyPr>
          <a:lstStyle/>
          <a:p>
            <a:r>
              <a:rPr lang="es-ES" b="1" dirty="0">
                <a:solidFill>
                  <a:srgbClr val="FF0000"/>
                </a:solidFill>
              </a:rPr>
              <a:t>La Educación Dirigida por el Espíritu</a:t>
            </a:r>
            <a:endParaRPr lang="en-US" b="1" dirty="0">
              <a:solidFill>
                <a:srgbClr val="FF0000"/>
              </a:solidFill>
            </a:endParaRPr>
          </a:p>
          <a:p>
            <a:endParaRPr lang="en-US" b="1" dirty="0">
              <a:solidFill>
                <a:srgbClr val="FF0000"/>
              </a:solidFill>
            </a:endParaRPr>
          </a:p>
        </p:txBody>
      </p:sp>
      <p:graphicFrame>
        <p:nvGraphicFramePr>
          <p:cNvPr id="10" name="Diagram 9"/>
          <p:cNvGraphicFramePr/>
          <p:nvPr>
            <p:extLst>
              <p:ext uri="{D42A27DB-BD31-4B8C-83A1-F6EECF244321}">
                <p14:modId xmlns:p14="http://schemas.microsoft.com/office/powerpoint/2010/main" val="1339527586"/>
              </p:ext>
            </p:extLst>
          </p:nvPr>
        </p:nvGraphicFramePr>
        <p:xfrm>
          <a:off x="1828800" y="2363849"/>
          <a:ext cx="5715000" cy="44699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pPr>
              <a:defRPr/>
            </a:pPr>
            <a:fld id="{0C0C354F-93C7-4ADB-95F6-CC5E8EBBB2AF}" type="slidenum">
              <a:rPr lang="en-US" smtClean="0"/>
              <a:pPr>
                <a:defRPr/>
              </a:pPr>
              <a:t>5</a:t>
            </a:fld>
            <a:endParaRPr lang="en-US"/>
          </a:p>
        </p:txBody>
      </p:sp>
      <p:sp>
        <p:nvSpPr>
          <p:cNvPr id="7" name="6 CuadroTexto"/>
          <p:cNvSpPr txBox="1"/>
          <p:nvPr/>
        </p:nvSpPr>
        <p:spPr>
          <a:xfrm>
            <a:off x="1219200" y="990600"/>
            <a:ext cx="7543800" cy="1231106"/>
          </a:xfrm>
          <a:prstGeom prst="rect">
            <a:avLst/>
          </a:prstGeom>
          <a:noFill/>
        </p:spPr>
        <p:txBody>
          <a:bodyPr wrap="square" rtlCol="0">
            <a:spAutoFit/>
          </a:bodyPr>
          <a:lstStyle/>
          <a:p>
            <a:r>
              <a:rPr lang="es-ES" sz="2800" b="1" dirty="0"/>
              <a:t>Dos Aspectos de la vida Dirigida por el Espíritu en la Educación</a:t>
            </a:r>
            <a:endParaRPr lang="en-US" sz="2800" b="1" dirty="0"/>
          </a:p>
          <a:p>
            <a:endParaRPr lang="en-US" dirty="0"/>
          </a:p>
        </p:txBody>
      </p:sp>
    </p:spTree>
    <p:extLst>
      <p:ext uri="{BB962C8B-B14F-4D97-AF65-F5344CB8AC3E}">
        <p14:creationId xmlns:p14="http://schemas.microsoft.com/office/powerpoint/2010/main" val="3539703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0"/>
            <a:ext cx="5791200" cy="1143000"/>
          </a:xfrm>
        </p:spPr>
        <p:txBody>
          <a:bodyPr/>
          <a:lstStyle/>
          <a:p>
            <a:r>
              <a:rPr lang="en-US" dirty="0"/>
              <a:t>El </a:t>
            </a:r>
            <a:r>
              <a:rPr lang="en-US" dirty="0" err="1"/>
              <a:t>Espíritu</a:t>
            </a:r>
            <a:r>
              <a:rPr lang="en-US" dirty="0"/>
              <a:t> </a:t>
            </a:r>
            <a:r>
              <a:rPr lang="en-US" dirty="0" err="1"/>
              <a:t>Humano</a:t>
            </a:r>
            <a:r>
              <a:rPr lang="en-US" dirty="0"/>
              <a:t> </a:t>
            </a:r>
          </a:p>
        </p:txBody>
      </p:sp>
      <p:sp>
        <p:nvSpPr>
          <p:cNvPr id="5" name="TextBox 4"/>
          <p:cNvSpPr txBox="1"/>
          <p:nvPr/>
        </p:nvSpPr>
        <p:spPr>
          <a:xfrm>
            <a:off x="990600" y="2438400"/>
            <a:ext cx="7924800" cy="369332"/>
          </a:xfrm>
          <a:prstGeom prst="rect">
            <a:avLst/>
          </a:prstGeom>
          <a:noFill/>
        </p:spPr>
        <p:txBody>
          <a:bodyPr wrap="square" rtlCol="0">
            <a:spAutoFit/>
          </a:bodyPr>
          <a:lstStyle/>
          <a:p>
            <a:r>
              <a:rPr lang="es-ES" dirty="0"/>
              <a:t>1. Reconocer la existencia del espíritu humano</a:t>
            </a:r>
            <a:endParaRPr lang="en-US" dirty="0"/>
          </a:p>
        </p:txBody>
      </p:sp>
      <p:sp>
        <p:nvSpPr>
          <p:cNvPr id="6" name="TextBox 5"/>
          <p:cNvSpPr txBox="1"/>
          <p:nvPr/>
        </p:nvSpPr>
        <p:spPr>
          <a:xfrm>
            <a:off x="1447800" y="2863334"/>
            <a:ext cx="4519250" cy="369332"/>
          </a:xfrm>
          <a:prstGeom prst="rect">
            <a:avLst/>
          </a:prstGeom>
          <a:noFill/>
        </p:spPr>
        <p:txBody>
          <a:bodyPr wrap="none" rtlCol="0">
            <a:spAutoFit/>
          </a:bodyPr>
          <a:lstStyle/>
          <a:p>
            <a:r>
              <a:rPr lang="es-ES" dirty="0"/>
              <a:t>El mismo espíritu que Dios sopló en Adán </a:t>
            </a:r>
            <a:endParaRPr lang="en-US" dirty="0"/>
          </a:p>
        </p:txBody>
      </p:sp>
      <p:sp>
        <p:nvSpPr>
          <p:cNvPr id="3" name="Slide Number Placeholder 2"/>
          <p:cNvSpPr>
            <a:spLocks noGrp="1"/>
          </p:cNvSpPr>
          <p:nvPr>
            <p:ph type="sldNum" sz="quarter" idx="12"/>
          </p:nvPr>
        </p:nvSpPr>
        <p:spPr/>
        <p:txBody>
          <a:bodyPr/>
          <a:lstStyle/>
          <a:p>
            <a:pPr>
              <a:defRPr/>
            </a:pPr>
            <a:fld id="{FB757B10-EFA3-473B-804F-A3F8806728C2}" type="slidenum">
              <a:rPr lang="en-US" smtClean="0"/>
              <a:pPr>
                <a:defRPr/>
              </a:pPr>
              <a:t>6</a:t>
            </a:fld>
            <a:endParaRPr lang="en-US"/>
          </a:p>
        </p:txBody>
      </p:sp>
      <mc:AlternateContent xmlns:mc="http://schemas.openxmlformats.org/markup-compatibility/2006" xmlns:p14="http://schemas.microsoft.com/office/powerpoint/2010/main">
        <mc:Choice Requires="p14">
          <p:contentPart p14:bwMode="auto" r:id="rId3">
            <p14:nvContentPartPr>
              <p14:cNvPr id="8" name="Ink 7"/>
              <p14:cNvContentPartPr/>
              <p14:nvPr/>
            </p14:nvContentPartPr>
            <p14:xfrm>
              <a:off x="1579266" y="2213727"/>
              <a:ext cx="18360" cy="19080"/>
            </p14:xfrm>
          </p:contentPart>
        </mc:Choice>
        <mc:Fallback xmlns="">
          <p:pic>
            <p:nvPicPr>
              <p:cNvPr id="8" name="Ink 7"/>
              <p:cNvPicPr/>
              <p:nvPr/>
            </p:nvPicPr>
            <p:blipFill>
              <a:blip r:embed="rId5" cstate="print"/>
              <a:stretch>
                <a:fillRect/>
              </a:stretch>
            </p:blipFill>
            <p:spPr>
              <a:xfrm>
                <a:off x="1572606" y="2206277"/>
                <a:ext cx="27900" cy="29438"/>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4427586" y="804327"/>
              <a:ext cx="2880" cy="9360"/>
            </p14:xfrm>
          </p:contentPart>
        </mc:Choice>
        <mc:Fallback xmlns="">
          <p:pic>
            <p:nvPicPr>
              <p:cNvPr id="11" name="Ink 10"/>
              <p:cNvPicPr/>
              <p:nvPr/>
            </p:nvPicPr>
            <p:blipFill>
              <a:blip r:embed="rId7" cstate="print"/>
              <a:stretch>
                <a:fillRect/>
              </a:stretch>
            </p:blipFill>
            <p:spPr>
              <a:xfrm>
                <a:off x="4421466" y="795850"/>
                <a:ext cx="17640" cy="23842"/>
              </a:xfrm>
              <a:prstGeom prst="rect">
                <a:avLst/>
              </a:prstGeom>
            </p:spPr>
          </p:pic>
        </mc:Fallback>
      </mc:AlternateContent>
      <p:sp>
        <p:nvSpPr>
          <p:cNvPr id="12" name="TextBox 11"/>
          <p:cNvSpPr txBox="1"/>
          <p:nvPr/>
        </p:nvSpPr>
        <p:spPr>
          <a:xfrm>
            <a:off x="1905000" y="1918279"/>
            <a:ext cx="4224233" cy="646331"/>
          </a:xfrm>
          <a:prstGeom prst="rect">
            <a:avLst/>
          </a:prstGeom>
          <a:noFill/>
        </p:spPr>
        <p:txBody>
          <a:bodyPr wrap="none" rtlCol="0">
            <a:spAutoFit/>
          </a:bodyPr>
          <a:lstStyle/>
          <a:p>
            <a:r>
              <a:rPr lang="es-ES" b="1" dirty="0">
                <a:solidFill>
                  <a:srgbClr val="FF0000"/>
                </a:solidFill>
              </a:rPr>
              <a:t>La Educación Dirigida por el Espíritu</a:t>
            </a:r>
            <a:endParaRPr lang="en-US" b="1" dirty="0">
              <a:solidFill>
                <a:srgbClr val="FF0000"/>
              </a:solidFill>
            </a:endParaRPr>
          </a:p>
          <a:p>
            <a:endParaRPr lang="en-US" dirty="0"/>
          </a:p>
        </p:txBody>
      </p:sp>
      <p:sp>
        <p:nvSpPr>
          <p:cNvPr id="10" name="9 CuadroTexto"/>
          <p:cNvSpPr txBox="1"/>
          <p:nvPr/>
        </p:nvSpPr>
        <p:spPr>
          <a:xfrm>
            <a:off x="1219200" y="3352800"/>
            <a:ext cx="6781800" cy="1754326"/>
          </a:xfrm>
          <a:prstGeom prst="rect">
            <a:avLst/>
          </a:prstGeom>
          <a:noFill/>
        </p:spPr>
        <p:txBody>
          <a:bodyPr wrap="square" rtlCol="0">
            <a:spAutoFit/>
          </a:bodyPr>
          <a:lstStyle/>
          <a:p>
            <a:r>
              <a:rPr lang="es-CO" b="1" dirty="0"/>
              <a:t>La mayoría de lo que hacen los educadores es entrar en el cuerpo y la mente</a:t>
            </a:r>
          </a:p>
          <a:p>
            <a:r>
              <a:rPr lang="es-CO" b="1" dirty="0"/>
              <a:t>Se esta haciendo muy poco para entrenar a un estudiante para escuchar y ser obediente a su </a:t>
            </a:r>
          </a:p>
          <a:p>
            <a:r>
              <a:rPr lang="es-CO" b="1" dirty="0"/>
              <a:t>Espíritu (conocido como el testigo interior, el hombre oculto en el corazón, el espíritu, el hombre, pequeña voz).</a:t>
            </a:r>
            <a:endParaRPr lang="en-US" b="1" dirty="0"/>
          </a:p>
        </p:txBody>
      </p:sp>
    </p:spTree>
    <p:extLst>
      <p:ext uri="{BB962C8B-B14F-4D97-AF65-F5344CB8AC3E}">
        <p14:creationId xmlns:p14="http://schemas.microsoft.com/office/powerpoint/2010/main" val="39713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 </a:t>
            </a:r>
            <a:r>
              <a:rPr lang="en-US" dirty="0" err="1"/>
              <a:t>Espíritu</a:t>
            </a:r>
            <a:r>
              <a:rPr lang="en-US" dirty="0"/>
              <a:t> </a:t>
            </a:r>
            <a:r>
              <a:rPr lang="en-US" dirty="0" err="1"/>
              <a:t>Humano</a:t>
            </a:r>
            <a:r>
              <a:rPr lang="en-US" dirty="0"/>
              <a:t> </a:t>
            </a:r>
          </a:p>
        </p:txBody>
      </p:sp>
      <p:sp>
        <p:nvSpPr>
          <p:cNvPr id="5" name="Slide Number Placeholder 4"/>
          <p:cNvSpPr>
            <a:spLocks noGrp="1"/>
          </p:cNvSpPr>
          <p:nvPr>
            <p:ph type="sldNum" sz="quarter" idx="12"/>
          </p:nvPr>
        </p:nvSpPr>
        <p:spPr/>
        <p:txBody>
          <a:bodyPr/>
          <a:lstStyle/>
          <a:p>
            <a:pPr>
              <a:defRPr/>
            </a:pPr>
            <a:fld id="{FB757B10-EFA3-473B-804F-A3F8806728C2}" type="slidenum">
              <a:rPr lang="en-US" smtClean="0"/>
              <a:pPr>
                <a:defRPr/>
              </a:pPr>
              <a:t>7</a:t>
            </a:fld>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0640" y="2360776"/>
            <a:ext cx="4404360" cy="4116224"/>
          </a:xfrm>
          <a:prstGeom prst="rect">
            <a:avLst/>
          </a:prstGeom>
        </p:spPr>
      </p:pic>
      <p:sp>
        <p:nvSpPr>
          <p:cNvPr id="6" name="TextBox 5"/>
          <p:cNvSpPr txBox="1"/>
          <p:nvPr/>
        </p:nvSpPr>
        <p:spPr>
          <a:xfrm>
            <a:off x="6622473" y="2819400"/>
            <a:ext cx="2057400" cy="2554545"/>
          </a:xfrm>
          <a:prstGeom prst="rect">
            <a:avLst/>
          </a:prstGeom>
          <a:noFill/>
        </p:spPr>
        <p:txBody>
          <a:bodyPr wrap="square" rtlCol="0">
            <a:spAutoFit/>
          </a:bodyPr>
          <a:lstStyle/>
          <a:p>
            <a:r>
              <a:rPr lang="es-ES" sz="2000" dirty="0"/>
              <a:t>Romanos 8:16 dice, "el Espíritu (el mismo) </a:t>
            </a:r>
            <a:r>
              <a:rPr lang="es-ES" sz="2000" dirty="0" err="1"/>
              <a:t>bearth</a:t>
            </a:r>
            <a:r>
              <a:rPr lang="es-ES" sz="2000" dirty="0"/>
              <a:t> testimonio con nuestro espíritu de que somos hijos de Dios." </a:t>
            </a:r>
            <a:endParaRPr lang="en-US" sz="2000" dirty="0"/>
          </a:p>
        </p:txBody>
      </p:sp>
      <p:sp>
        <p:nvSpPr>
          <p:cNvPr id="7" name="TextBox 6"/>
          <p:cNvSpPr txBox="1"/>
          <p:nvPr/>
        </p:nvSpPr>
        <p:spPr>
          <a:xfrm>
            <a:off x="1905000" y="1918279"/>
            <a:ext cx="4224233" cy="646331"/>
          </a:xfrm>
          <a:prstGeom prst="rect">
            <a:avLst/>
          </a:prstGeom>
          <a:noFill/>
        </p:spPr>
        <p:txBody>
          <a:bodyPr wrap="none" rtlCol="0">
            <a:spAutoFit/>
          </a:bodyPr>
          <a:lstStyle/>
          <a:p>
            <a:r>
              <a:rPr lang="es-ES" b="1" dirty="0">
                <a:solidFill>
                  <a:srgbClr val="FF0000"/>
                </a:solidFill>
              </a:rPr>
              <a:t>La Educación Dirigida por el Espíritu</a:t>
            </a:r>
            <a:endParaRPr lang="en-US" b="1" dirty="0">
              <a:solidFill>
                <a:srgbClr val="FF0000"/>
              </a:solidFill>
            </a:endParaRPr>
          </a:p>
          <a:p>
            <a:r>
              <a:rPr lang="en-US" b="1" dirty="0"/>
              <a:t>Ed</a:t>
            </a:r>
          </a:p>
        </p:txBody>
      </p:sp>
    </p:spTree>
    <p:extLst>
      <p:ext uri="{BB962C8B-B14F-4D97-AF65-F5344CB8AC3E}">
        <p14:creationId xmlns:p14="http://schemas.microsoft.com/office/powerpoint/2010/main" val="359182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8305800" cy="1143000"/>
          </a:xfrm>
        </p:spPr>
        <p:txBody>
          <a:bodyPr/>
          <a:lstStyle/>
          <a:p>
            <a:r>
              <a:rPr lang="en-US" dirty="0"/>
              <a:t>El </a:t>
            </a:r>
            <a:r>
              <a:rPr lang="en-US" dirty="0" err="1"/>
              <a:t>Espíritu</a:t>
            </a:r>
            <a:r>
              <a:rPr lang="en-US" dirty="0"/>
              <a:t> </a:t>
            </a:r>
            <a:r>
              <a:rPr lang="en-US" dirty="0" err="1"/>
              <a:t>Humano</a:t>
            </a:r>
            <a:r>
              <a:rPr lang="en-US" dirty="0"/>
              <a:t> - La </a:t>
            </a:r>
            <a:r>
              <a:rPr lang="en-US" dirty="0" err="1"/>
              <a:t>creación</a:t>
            </a:r>
            <a:endParaRPr lang="en-US" dirty="0"/>
          </a:p>
        </p:txBody>
      </p:sp>
      <p:sp>
        <p:nvSpPr>
          <p:cNvPr id="6" name="TextBox 5"/>
          <p:cNvSpPr txBox="1"/>
          <p:nvPr/>
        </p:nvSpPr>
        <p:spPr>
          <a:xfrm>
            <a:off x="990600" y="2438400"/>
            <a:ext cx="8153400" cy="400110"/>
          </a:xfrm>
          <a:prstGeom prst="rect">
            <a:avLst/>
          </a:prstGeom>
          <a:noFill/>
        </p:spPr>
        <p:txBody>
          <a:bodyPr wrap="square" rtlCol="0">
            <a:spAutoFit/>
          </a:bodyPr>
          <a:lstStyle/>
          <a:p>
            <a:r>
              <a:rPr lang="es-ES" sz="2000" b="1" dirty="0"/>
              <a:t>2. Comprender la importancia del espíritu humano en la creación</a:t>
            </a:r>
            <a:endParaRPr lang="en-US" sz="2400" dirty="0"/>
          </a:p>
        </p:txBody>
      </p:sp>
      <p:sp>
        <p:nvSpPr>
          <p:cNvPr id="8" name="TextBox 7"/>
          <p:cNvSpPr txBox="1"/>
          <p:nvPr/>
        </p:nvSpPr>
        <p:spPr>
          <a:xfrm>
            <a:off x="990600" y="2866103"/>
            <a:ext cx="8077200" cy="3693319"/>
          </a:xfrm>
          <a:prstGeom prst="rect">
            <a:avLst/>
          </a:prstGeom>
          <a:noFill/>
        </p:spPr>
        <p:txBody>
          <a:bodyPr wrap="square" rtlCol="0">
            <a:spAutoFit/>
          </a:bodyPr>
          <a:lstStyle/>
          <a:p>
            <a:pPr marL="285750" lvl="0" indent="-285750">
              <a:buFont typeface="Arial" panose="020B0604020202020204" pitchFamily="34" charset="0"/>
              <a:buChar char="•"/>
            </a:pPr>
            <a:r>
              <a:rPr lang="es-ES" dirty="0"/>
              <a:t>El hombre fue creado para tener comunión con el Padre (</a:t>
            </a:r>
            <a:r>
              <a:rPr lang="es-ES" dirty="0" err="1"/>
              <a:t>Gén</a:t>
            </a:r>
            <a:r>
              <a:rPr lang="es-ES" dirty="0"/>
              <a:t>. 3:8). </a:t>
            </a:r>
          </a:p>
          <a:p>
            <a:pPr marL="285750" lvl="0" indent="-285750">
              <a:buFont typeface="Arial" panose="020B0604020202020204" pitchFamily="34" charset="0"/>
              <a:buChar char="•"/>
            </a:pPr>
            <a:r>
              <a:rPr lang="es-ES" dirty="0"/>
              <a:t>Hecho a la misma imagen y semejanza. </a:t>
            </a:r>
          </a:p>
          <a:p>
            <a:pPr marL="285750" lvl="0" indent="-285750">
              <a:buFont typeface="Arial" panose="020B0604020202020204" pitchFamily="34" charset="0"/>
              <a:buChar char="•"/>
            </a:pPr>
            <a:r>
              <a:rPr lang="es-ES" dirty="0">
                <a:solidFill>
                  <a:srgbClr val="FF0000"/>
                </a:solidFill>
              </a:rPr>
              <a:t>Diario de Dios se reveló a sí Mismo al hombre</a:t>
            </a:r>
            <a:r>
              <a:rPr lang="es-ES" dirty="0"/>
              <a:t>. </a:t>
            </a:r>
          </a:p>
          <a:p>
            <a:pPr marL="285750" lvl="0" indent="-285750">
              <a:buFont typeface="Arial" panose="020B0604020202020204" pitchFamily="34" charset="0"/>
              <a:buChar char="•"/>
            </a:pPr>
            <a:r>
              <a:rPr lang="es-ES" dirty="0"/>
              <a:t>Dios caminó y habló con el hombre como si se tratara de una actividad natural. </a:t>
            </a:r>
          </a:p>
          <a:p>
            <a:pPr marL="285750" lvl="0" indent="-285750">
              <a:buFont typeface="Arial" panose="020B0604020202020204" pitchFamily="34" charset="0"/>
              <a:buChar char="•"/>
            </a:pPr>
            <a:r>
              <a:rPr lang="es-ES" dirty="0"/>
              <a:t>Dado autoridad para dominar y mantener el dominio sobre la tierra y todas las criaturas vivientes. (</a:t>
            </a:r>
            <a:r>
              <a:rPr lang="es-ES" dirty="0" err="1"/>
              <a:t>Gn</a:t>
            </a:r>
            <a:r>
              <a:rPr lang="es-ES" dirty="0"/>
              <a:t>. 1:26) </a:t>
            </a:r>
          </a:p>
          <a:p>
            <a:pPr marL="285750" lvl="0" indent="-285750">
              <a:buFont typeface="Arial" panose="020B0604020202020204" pitchFamily="34" charset="0"/>
              <a:buChar char="•"/>
            </a:pPr>
            <a:r>
              <a:rPr lang="es-ES" dirty="0"/>
              <a:t>Dios compañero y gobernante. -Reinar y gobernar sobre la creación. </a:t>
            </a:r>
          </a:p>
          <a:p>
            <a:pPr marL="285750" lvl="0" indent="-285750">
              <a:buFont typeface="Arial" panose="020B0604020202020204" pitchFamily="34" charset="0"/>
              <a:buChar char="•"/>
            </a:pPr>
            <a:r>
              <a:rPr lang="es-ES" dirty="0"/>
              <a:t>El hombre recibió la sabiduría de Dios a través de su espíritu </a:t>
            </a:r>
          </a:p>
          <a:p>
            <a:pPr marL="285750" lvl="0" indent="-285750">
              <a:buFont typeface="Arial" panose="020B0604020202020204" pitchFamily="34" charset="0"/>
              <a:buChar char="•"/>
            </a:pPr>
            <a:r>
              <a:rPr lang="es-ES" dirty="0"/>
              <a:t>El hombre del espíritu creado era un enlace directo a Dios. </a:t>
            </a:r>
          </a:p>
          <a:p>
            <a:pPr marL="285750" lvl="0" indent="-285750">
              <a:buFont typeface="Arial" panose="020B0604020202020204" pitchFamily="34" charset="0"/>
              <a:buChar char="•"/>
            </a:pPr>
            <a:r>
              <a:rPr lang="es-ES" dirty="0"/>
              <a:t>El espíritu del hombre dominado por su mente. </a:t>
            </a:r>
          </a:p>
          <a:p>
            <a:pPr marL="285750" lvl="0" indent="-285750">
              <a:buFont typeface="Arial" panose="020B0604020202020204" pitchFamily="34" charset="0"/>
              <a:buChar char="•"/>
            </a:pPr>
            <a:r>
              <a:rPr lang="es-ES" dirty="0"/>
              <a:t>El espíritu del hombre dominaba su cuerpo. </a:t>
            </a:r>
          </a:p>
          <a:p>
            <a:pPr marL="285750" lvl="0" indent="-285750">
              <a:buFont typeface="Arial" panose="020B0604020202020204" pitchFamily="34" charset="0"/>
              <a:buChar char="•"/>
            </a:pPr>
            <a:r>
              <a:rPr lang="es-ES" dirty="0"/>
              <a:t>La mente del hombre estaba en armonía con su espíritu. </a:t>
            </a:r>
            <a:endParaRPr lang="en-US" dirty="0"/>
          </a:p>
        </p:txBody>
      </p:sp>
      <p:sp>
        <p:nvSpPr>
          <p:cNvPr id="3" name="Slide Number Placeholder 2"/>
          <p:cNvSpPr>
            <a:spLocks noGrp="1"/>
          </p:cNvSpPr>
          <p:nvPr>
            <p:ph type="sldNum" sz="quarter" idx="12"/>
          </p:nvPr>
        </p:nvSpPr>
        <p:spPr/>
        <p:txBody>
          <a:bodyPr/>
          <a:lstStyle/>
          <a:p>
            <a:pPr>
              <a:defRPr/>
            </a:pPr>
            <a:fld id="{FB757B10-EFA3-473B-804F-A3F8806728C2}" type="slidenum">
              <a:rPr lang="en-US" smtClean="0"/>
              <a:pPr>
                <a:defRPr/>
              </a:pPr>
              <a:t>8</a:t>
            </a:fld>
            <a:endParaRPr lang="en-US"/>
          </a:p>
        </p:txBody>
      </p:sp>
      <p:sp>
        <p:nvSpPr>
          <p:cNvPr id="7" name="TextBox 6"/>
          <p:cNvSpPr txBox="1"/>
          <p:nvPr/>
        </p:nvSpPr>
        <p:spPr>
          <a:xfrm>
            <a:off x="1905000" y="1918279"/>
            <a:ext cx="4224233" cy="646331"/>
          </a:xfrm>
          <a:prstGeom prst="rect">
            <a:avLst/>
          </a:prstGeom>
          <a:noFill/>
        </p:spPr>
        <p:txBody>
          <a:bodyPr wrap="none" rtlCol="0">
            <a:spAutoFit/>
          </a:bodyPr>
          <a:lstStyle/>
          <a:p>
            <a:r>
              <a:rPr lang="es-ES" b="1" dirty="0">
                <a:solidFill>
                  <a:srgbClr val="FF0000"/>
                </a:solidFill>
              </a:rPr>
              <a:t>La Educación Dirigida por el Espíritu</a:t>
            </a:r>
            <a:endParaRPr lang="en-US" b="1" dirty="0">
              <a:solidFill>
                <a:srgbClr val="FF0000"/>
              </a:solidFill>
            </a:endParaRPr>
          </a:p>
          <a:p>
            <a:r>
              <a:rPr lang="en-US" b="1" dirty="0"/>
              <a:t>Ed</a:t>
            </a:r>
          </a:p>
        </p:txBody>
      </p:sp>
    </p:spTree>
    <p:extLst>
      <p:ext uri="{BB962C8B-B14F-4D97-AF65-F5344CB8AC3E}">
        <p14:creationId xmlns:p14="http://schemas.microsoft.com/office/powerpoint/2010/main" val="855459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 </a:t>
            </a:r>
            <a:r>
              <a:rPr lang="en-US" dirty="0" err="1"/>
              <a:t>Espíritu</a:t>
            </a:r>
            <a:r>
              <a:rPr lang="en-US" dirty="0"/>
              <a:t> </a:t>
            </a:r>
            <a:r>
              <a:rPr lang="en-US" dirty="0" err="1"/>
              <a:t>Humano</a:t>
            </a:r>
            <a:r>
              <a:rPr lang="en-US" dirty="0"/>
              <a:t> - </a:t>
            </a:r>
            <a:r>
              <a:rPr lang="en-US" dirty="0" err="1"/>
              <a:t>Dañado</a:t>
            </a:r>
            <a:endParaRPr lang="en-US" dirty="0"/>
          </a:p>
        </p:txBody>
      </p:sp>
      <p:sp>
        <p:nvSpPr>
          <p:cNvPr id="5" name="TextBox 4"/>
          <p:cNvSpPr txBox="1"/>
          <p:nvPr/>
        </p:nvSpPr>
        <p:spPr>
          <a:xfrm>
            <a:off x="990600" y="2438400"/>
            <a:ext cx="7924800" cy="369332"/>
          </a:xfrm>
          <a:prstGeom prst="rect">
            <a:avLst/>
          </a:prstGeom>
          <a:noFill/>
        </p:spPr>
        <p:txBody>
          <a:bodyPr wrap="square" rtlCol="0">
            <a:spAutoFit/>
          </a:bodyPr>
          <a:lstStyle/>
          <a:p>
            <a:r>
              <a:rPr lang="es-ES" dirty="0"/>
              <a:t>3. Entender cómo la posición del hombre con Dios se había corrompido</a:t>
            </a:r>
            <a:endParaRPr lang="en-US" dirty="0"/>
          </a:p>
        </p:txBody>
      </p:sp>
      <p:sp>
        <p:nvSpPr>
          <p:cNvPr id="6" name="TextBox 5"/>
          <p:cNvSpPr txBox="1"/>
          <p:nvPr/>
        </p:nvSpPr>
        <p:spPr>
          <a:xfrm>
            <a:off x="876300" y="2663023"/>
            <a:ext cx="8153400" cy="3970318"/>
          </a:xfrm>
          <a:prstGeom prst="rect">
            <a:avLst/>
          </a:prstGeom>
          <a:noFill/>
        </p:spPr>
        <p:txBody>
          <a:bodyPr wrap="square" rtlCol="0">
            <a:spAutoFit/>
          </a:bodyPr>
          <a:lstStyle/>
          <a:p>
            <a:pPr marL="285750" lvl="0" indent="-285750">
              <a:buFont typeface="Arial" panose="020B0604020202020204" pitchFamily="34" charset="0"/>
              <a:buChar char="•"/>
            </a:pPr>
            <a:r>
              <a:rPr lang="es-ES" dirty="0"/>
              <a:t>La comunión y conexión entre Dios y el hombre se había roto. </a:t>
            </a:r>
          </a:p>
          <a:p>
            <a:pPr marL="285750" lvl="0" indent="-285750">
              <a:buFont typeface="Arial" panose="020B0604020202020204" pitchFamily="34" charset="0"/>
              <a:buChar char="•"/>
            </a:pPr>
            <a:r>
              <a:rPr lang="es-ES" dirty="0"/>
              <a:t>Dañado imagen y semejanza de Dios. (</a:t>
            </a:r>
            <a:r>
              <a:rPr lang="es-ES" dirty="0" err="1"/>
              <a:t>Rom</a:t>
            </a:r>
            <a:r>
              <a:rPr lang="es-ES" dirty="0"/>
              <a:t>. 1:21) </a:t>
            </a:r>
          </a:p>
          <a:p>
            <a:pPr marL="285750" lvl="0" indent="-285750">
              <a:buFont typeface="Arial" panose="020B0604020202020204" pitchFamily="34" charset="0"/>
              <a:buChar char="•"/>
            </a:pPr>
            <a:r>
              <a:rPr lang="es-ES" dirty="0"/>
              <a:t>El pecado separa a Dios del hombre. (</a:t>
            </a:r>
            <a:r>
              <a:rPr lang="es-ES" dirty="0" err="1"/>
              <a:t>Gén</a:t>
            </a:r>
            <a:r>
              <a:rPr lang="es-ES" dirty="0"/>
              <a:t>. 3:23) </a:t>
            </a:r>
          </a:p>
          <a:p>
            <a:pPr marL="285750" lvl="0" indent="-285750">
              <a:buFont typeface="Arial" panose="020B0604020202020204" pitchFamily="34" charset="0"/>
              <a:buChar char="•"/>
            </a:pPr>
            <a:r>
              <a:rPr lang="es-ES" dirty="0"/>
              <a:t>El hombre se vuelve ciego a los atributos de Dios. (1 </a:t>
            </a:r>
            <a:r>
              <a:rPr lang="es-ES" dirty="0" err="1"/>
              <a:t>Cor</a:t>
            </a:r>
            <a:r>
              <a:rPr lang="es-ES" dirty="0"/>
              <a:t>. 2:14) </a:t>
            </a:r>
          </a:p>
          <a:p>
            <a:pPr marL="285750" lvl="0" indent="-285750">
              <a:buFont typeface="Arial" panose="020B0604020202020204" pitchFamily="34" charset="0"/>
              <a:buChar char="•"/>
            </a:pPr>
            <a:r>
              <a:rPr lang="es-ES" dirty="0"/>
              <a:t>La mente del hombre se vuelve carnal, materialista, sensual, y dudosos, y en enemistad contra Dios. (</a:t>
            </a:r>
            <a:r>
              <a:rPr lang="es-ES" dirty="0" err="1"/>
              <a:t>Rom</a:t>
            </a:r>
            <a:r>
              <a:rPr lang="es-ES" dirty="0"/>
              <a:t>. 8: 7) </a:t>
            </a:r>
          </a:p>
          <a:p>
            <a:pPr marL="285750" lvl="0" indent="-285750">
              <a:buFont typeface="Arial" panose="020B0604020202020204" pitchFamily="34" charset="0"/>
              <a:buChar char="•"/>
            </a:pPr>
            <a:r>
              <a:rPr lang="es-ES" dirty="0"/>
              <a:t>El hombre se convierte en dependiente de su conocimiento. (</a:t>
            </a:r>
            <a:r>
              <a:rPr lang="es-ES" dirty="0" err="1"/>
              <a:t>Rom</a:t>
            </a:r>
            <a:r>
              <a:rPr lang="es-ES" dirty="0"/>
              <a:t>. 3:19) </a:t>
            </a:r>
          </a:p>
          <a:p>
            <a:pPr marL="285750" lvl="0" indent="-285750">
              <a:buFont typeface="Arial" panose="020B0604020202020204" pitchFamily="34" charset="0"/>
              <a:buChar char="•"/>
            </a:pPr>
            <a:r>
              <a:rPr lang="es-ES" dirty="0"/>
              <a:t>Ya no puede recibir las cosas del Espíritu de Dios. (1 </a:t>
            </a:r>
            <a:r>
              <a:rPr lang="es-ES" dirty="0" err="1"/>
              <a:t>Cor</a:t>
            </a:r>
            <a:r>
              <a:rPr lang="es-ES" dirty="0"/>
              <a:t>. 2:14) </a:t>
            </a:r>
          </a:p>
          <a:p>
            <a:pPr marL="285750" lvl="0" indent="-285750">
              <a:buFont typeface="Arial" panose="020B0604020202020204" pitchFamily="34" charset="0"/>
              <a:buChar char="•"/>
            </a:pPr>
            <a:r>
              <a:rPr lang="es-ES" dirty="0"/>
              <a:t>El hombre aprende sólo por la experiencia dominada por su cuerpo. (</a:t>
            </a:r>
            <a:r>
              <a:rPr lang="es-ES" dirty="0" err="1"/>
              <a:t>Rom</a:t>
            </a:r>
            <a:r>
              <a:rPr lang="es-ES" dirty="0"/>
              <a:t>. 7:23) </a:t>
            </a:r>
          </a:p>
          <a:p>
            <a:pPr marL="285750" lvl="0" indent="-285750">
              <a:buFont typeface="Arial" panose="020B0604020202020204" pitchFamily="34" charset="0"/>
              <a:buChar char="•"/>
            </a:pPr>
            <a:r>
              <a:rPr lang="es-ES" dirty="0"/>
              <a:t>La sabiduría piadosa está bloqueada. (1 </a:t>
            </a:r>
            <a:r>
              <a:rPr lang="es-ES" dirty="0" err="1"/>
              <a:t>Cor</a:t>
            </a:r>
            <a:r>
              <a:rPr lang="es-ES" dirty="0"/>
              <a:t>. 3:18) </a:t>
            </a:r>
          </a:p>
          <a:p>
            <a:pPr marL="285750" lvl="0" indent="-285750">
              <a:buFont typeface="Arial" panose="020B0604020202020204" pitchFamily="34" charset="0"/>
              <a:buChar char="•"/>
            </a:pPr>
            <a:r>
              <a:rPr lang="es-ES" dirty="0"/>
              <a:t>El espíritu del hombre se vuelve sordo a la voz de Dios. </a:t>
            </a:r>
          </a:p>
          <a:p>
            <a:pPr marL="285750" lvl="0" indent="-285750">
              <a:buFont typeface="Arial" panose="020B0604020202020204" pitchFamily="34" charset="0"/>
              <a:buChar char="•"/>
            </a:pPr>
            <a:r>
              <a:rPr lang="es-ES" dirty="0"/>
              <a:t>El espíritu del hombre fue dominado por el adversario. </a:t>
            </a:r>
          </a:p>
          <a:p>
            <a:pPr marL="285750" lvl="0" indent="-285750">
              <a:buFont typeface="Arial" panose="020B0604020202020204" pitchFamily="34" charset="0"/>
              <a:buChar char="•"/>
            </a:pPr>
            <a:r>
              <a:rPr lang="es-ES" dirty="0"/>
              <a:t>El hombre se convierte en esclavo de sus sentidos. (1 </a:t>
            </a:r>
            <a:r>
              <a:rPr lang="es-ES" dirty="0" err="1"/>
              <a:t>Cor</a:t>
            </a:r>
            <a:r>
              <a:rPr lang="es-ES" dirty="0"/>
              <a:t>. 3:18-20)</a:t>
            </a:r>
            <a:endParaRPr lang="en-US" b="1" dirty="0"/>
          </a:p>
        </p:txBody>
      </p:sp>
      <p:sp>
        <p:nvSpPr>
          <p:cNvPr id="3" name="Slide Number Placeholder 2"/>
          <p:cNvSpPr>
            <a:spLocks noGrp="1"/>
          </p:cNvSpPr>
          <p:nvPr>
            <p:ph type="sldNum" sz="quarter" idx="12"/>
          </p:nvPr>
        </p:nvSpPr>
        <p:spPr/>
        <p:txBody>
          <a:bodyPr/>
          <a:lstStyle/>
          <a:p>
            <a:pPr>
              <a:defRPr/>
            </a:pPr>
            <a:fld id="{FB757B10-EFA3-473B-804F-A3F8806728C2}" type="slidenum">
              <a:rPr lang="en-US" smtClean="0"/>
              <a:pPr>
                <a:defRPr/>
              </a:pPr>
              <a:t>9</a:t>
            </a:fld>
            <a:endParaRPr lang="en-US"/>
          </a:p>
        </p:txBody>
      </p:sp>
      <p:sp>
        <p:nvSpPr>
          <p:cNvPr id="7" name="TextBox 6"/>
          <p:cNvSpPr txBox="1"/>
          <p:nvPr/>
        </p:nvSpPr>
        <p:spPr>
          <a:xfrm>
            <a:off x="1905000" y="1918279"/>
            <a:ext cx="4224233" cy="646331"/>
          </a:xfrm>
          <a:prstGeom prst="rect">
            <a:avLst/>
          </a:prstGeom>
          <a:noFill/>
        </p:spPr>
        <p:txBody>
          <a:bodyPr wrap="square" rtlCol="0">
            <a:spAutoFit/>
          </a:bodyPr>
          <a:lstStyle/>
          <a:p>
            <a:r>
              <a:rPr lang="es-ES" b="1" dirty="0">
                <a:solidFill>
                  <a:srgbClr val="FF0000"/>
                </a:solidFill>
              </a:rPr>
              <a:t>La Educación Dirigida por el Espíritu</a:t>
            </a:r>
            <a:endParaRPr lang="en-US" b="1" dirty="0">
              <a:solidFill>
                <a:srgbClr val="FF0000"/>
              </a:solidFill>
            </a:endParaRPr>
          </a:p>
          <a:p>
            <a:r>
              <a:rPr lang="en-US" dirty="0"/>
              <a:t>Ed</a:t>
            </a:r>
          </a:p>
        </p:txBody>
      </p:sp>
    </p:spTree>
    <p:extLst>
      <p:ext uri="{BB962C8B-B14F-4D97-AF65-F5344CB8AC3E}">
        <p14:creationId xmlns:p14="http://schemas.microsoft.com/office/powerpoint/2010/main" val="1743661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Capsules</Template>
  <TotalTime>9499</TotalTime>
  <Words>10821</Words>
  <Application>Microsoft Office PowerPoint</Application>
  <PresentationFormat>On-screen Show (4:3)</PresentationFormat>
  <Paragraphs>532</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Times New Roman</vt:lpstr>
      <vt:lpstr>Wingdings</vt:lpstr>
      <vt:lpstr>Capsules</vt:lpstr>
      <vt:lpstr>Dirigida Por El Espíritu De La Educación</vt:lpstr>
      <vt:lpstr>Es éste usted realmente?</vt:lpstr>
      <vt:lpstr>Es éste usted realmente?</vt:lpstr>
      <vt:lpstr>PowerPoint Presentation</vt:lpstr>
      <vt:lpstr>PowerPoint Presentation</vt:lpstr>
      <vt:lpstr>El Espíritu Humano </vt:lpstr>
      <vt:lpstr>El Espíritu Humano </vt:lpstr>
      <vt:lpstr>El Espíritu Humano - La creación</vt:lpstr>
      <vt:lpstr>El Espíritu Humano - Dañado</vt:lpstr>
      <vt:lpstr>El Espíritu Humano - La redención</vt:lpstr>
      <vt:lpstr>El Espíritu Humano - Impacto</vt:lpstr>
      <vt:lpstr>El Espíritu Humano – Papel de la Conciencia</vt:lpstr>
      <vt:lpstr>El Espíritu Humano – Papel de la Conciencia - Recrea El Espíritu</vt:lpstr>
      <vt:lpstr>El Espíritu Humano – Papel de la Conciencia - Recrea El Espíritu</vt:lpstr>
      <vt:lpstr>El Espíritu Humano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Legal Issues in Education</dc:title>
  <dc:creator>Dennis Demuth</dc:creator>
  <cp:lastModifiedBy>Dennis Demuth</cp:lastModifiedBy>
  <cp:revision>549</cp:revision>
  <cp:lastPrinted>2017-03-09T04:10:47Z</cp:lastPrinted>
  <dcterms:created xsi:type="dcterms:W3CDTF">2010-04-15T01:15:15Z</dcterms:created>
  <dcterms:modified xsi:type="dcterms:W3CDTF">2017-05-04T14:08:46Z</dcterms:modified>
</cp:coreProperties>
</file>